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4" r:id="rId7"/>
    <p:sldId id="265" r:id="rId8"/>
    <p:sldId id="260" r:id="rId9"/>
    <p:sldId id="269" r:id="rId10"/>
    <p:sldId id="261" r:id="rId11"/>
    <p:sldId id="266" r:id="rId12"/>
    <p:sldId id="267" r:id="rId13"/>
    <p:sldId id="262" r:id="rId14"/>
    <p:sldId id="263" r:id="rId15"/>
    <p:sldId id="270" r:id="rId16"/>
    <p:sldId id="271" r:id="rId17"/>
    <p:sldId id="272" r:id="rId18"/>
    <p:sldId id="273" r:id="rId19"/>
    <p:sldId id="274" r:id="rId20"/>
    <p:sldId id="276"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8" autoAdjust="0"/>
    <p:restoredTop sz="94660"/>
  </p:normalViewPr>
  <p:slideViewPr>
    <p:cSldViewPr snapToGrid="0">
      <p:cViewPr varScale="1">
        <p:scale>
          <a:sx n="72" d="100"/>
          <a:sy n="72" d="100"/>
        </p:scale>
        <p:origin x="830"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2A62EF-E64C-4831-9BF3-2D382DA97E54}" type="doc">
      <dgm:prSet loTypeId="urn:microsoft.com/office/officeart/2005/8/layout/radial4" loCatId="relationship" qsTypeId="urn:microsoft.com/office/officeart/2005/8/quickstyle/simple3" qsCatId="simple" csTypeId="urn:microsoft.com/office/officeart/2005/8/colors/colorful3" csCatId="colorful" phldr="1"/>
      <dgm:spPr/>
      <dgm:t>
        <a:bodyPr/>
        <a:lstStyle/>
        <a:p>
          <a:endParaRPr lang="en-US"/>
        </a:p>
      </dgm:t>
    </dgm:pt>
    <dgm:pt modelId="{47CFF182-27D9-44A3-A5AD-75CECE16E9C5}">
      <dgm:prSet phldrT="[Text]"/>
      <dgm:spPr>
        <a:solidFill>
          <a:schemeClr val="accent5">
            <a:lumMod val="75000"/>
          </a:schemeClr>
        </a:solidFill>
      </dgm:spPr>
      <dgm:t>
        <a:bodyPr/>
        <a:lstStyle/>
        <a:p>
          <a:r>
            <a:rPr lang="en-US" dirty="0">
              <a:solidFill>
                <a:schemeClr val="bg1"/>
              </a:solidFill>
            </a:rPr>
            <a:t>Narrative</a:t>
          </a:r>
        </a:p>
      </dgm:t>
    </dgm:pt>
    <dgm:pt modelId="{27B57F97-E7DC-486B-8CBF-CF65C475A811}" type="parTrans" cxnId="{3DD2C30B-52F0-470B-93EE-90DCD3D98091}">
      <dgm:prSet/>
      <dgm:spPr/>
      <dgm:t>
        <a:bodyPr/>
        <a:lstStyle/>
        <a:p>
          <a:endParaRPr lang="en-US">
            <a:solidFill>
              <a:schemeClr val="tx1"/>
            </a:solidFill>
          </a:endParaRPr>
        </a:p>
      </dgm:t>
    </dgm:pt>
    <dgm:pt modelId="{ACF8208B-33A7-4DA1-B72D-BF3112E6ACE1}" type="sibTrans" cxnId="{3DD2C30B-52F0-470B-93EE-90DCD3D98091}">
      <dgm:prSet/>
      <dgm:spPr/>
      <dgm:t>
        <a:bodyPr/>
        <a:lstStyle/>
        <a:p>
          <a:endParaRPr lang="en-US">
            <a:solidFill>
              <a:schemeClr val="tx1"/>
            </a:solidFill>
          </a:endParaRPr>
        </a:p>
      </dgm:t>
    </dgm:pt>
    <dgm:pt modelId="{43AF3F56-B355-41AC-B295-9DF6C5CCED13}">
      <dgm:prSet phldrT="[Text]"/>
      <dgm:spPr/>
      <dgm:t>
        <a:bodyPr/>
        <a:lstStyle/>
        <a:p>
          <a:r>
            <a:rPr lang="en-US" dirty="0"/>
            <a:t>Identify Subject and Purpose</a:t>
          </a:r>
        </a:p>
      </dgm:t>
    </dgm:pt>
    <dgm:pt modelId="{052A4015-34EA-4755-93A9-8E4FC924BE13}" type="parTrans" cxnId="{3D3EDE45-7137-4D97-8D99-78C5FBC26C05}">
      <dgm:prSet/>
      <dgm:spPr/>
      <dgm:t>
        <a:bodyPr/>
        <a:lstStyle/>
        <a:p>
          <a:endParaRPr lang="en-US">
            <a:solidFill>
              <a:schemeClr val="tx1"/>
            </a:solidFill>
          </a:endParaRPr>
        </a:p>
      </dgm:t>
    </dgm:pt>
    <dgm:pt modelId="{D4B86692-2B80-4126-BBBE-0950466A3EE5}" type="sibTrans" cxnId="{3D3EDE45-7137-4D97-8D99-78C5FBC26C05}">
      <dgm:prSet/>
      <dgm:spPr/>
      <dgm:t>
        <a:bodyPr/>
        <a:lstStyle/>
        <a:p>
          <a:endParaRPr lang="en-US">
            <a:solidFill>
              <a:schemeClr val="tx1"/>
            </a:solidFill>
          </a:endParaRPr>
        </a:p>
      </dgm:t>
    </dgm:pt>
    <dgm:pt modelId="{AB2EA613-9A04-4B17-A3E4-0B988D6BF0D7}">
      <dgm:prSet phldrT="[Text]"/>
      <dgm:spPr/>
      <dgm:t>
        <a:bodyPr/>
        <a:lstStyle/>
        <a:p>
          <a:r>
            <a:rPr lang="en-US" dirty="0"/>
            <a:t>Select and verify facts</a:t>
          </a:r>
        </a:p>
      </dgm:t>
    </dgm:pt>
    <dgm:pt modelId="{98149F47-26E0-4A26-9D3D-8A6904F155D9}" type="parTrans" cxnId="{692B7DF2-E22D-44AC-9201-523886A943DD}">
      <dgm:prSet/>
      <dgm:spPr/>
      <dgm:t>
        <a:bodyPr/>
        <a:lstStyle/>
        <a:p>
          <a:endParaRPr lang="en-US">
            <a:solidFill>
              <a:schemeClr val="tx1"/>
            </a:solidFill>
          </a:endParaRPr>
        </a:p>
      </dgm:t>
    </dgm:pt>
    <dgm:pt modelId="{BD08EFE9-301C-43D2-BF8C-B7D78F422F8B}" type="sibTrans" cxnId="{692B7DF2-E22D-44AC-9201-523886A943DD}">
      <dgm:prSet/>
      <dgm:spPr/>
      <dgm:t>
        <a:bodyPr/>
        <a:lstStyle/>
        <a:p>
          <a:endParaRPr lang="en-US">
            <a:solidFill>
              <a:schemeClr val="tx1"/>
            </a:solidFill>
          </a:endParaRPr>
        </a:p>
      </dgm:t>
    </dgm:pt>
    <dgm:pt modelId="{965BB800-7E89-4319-9EA8-CADB9E6454BD}">
      <dgm:prSet phldrT="[Text]"/>
      <dgm:spPr/>
      <dgm:t>
        <a:bodyPr/>
        <a:lstStyle/>
        <a:p>
          <a:r>
            <a:rPr lang="en-US" dirty="0"/>
            <a:t>Determine relevance of facts and details</a:t>
          </a:r>
        </a:p>
      </dgm:t>
    </dgm:pt>
    <dgm:pt modelId="{B1DD8016-83C3-4843-820E-2F2CDAA32246}" type="parTrans" cxnId="{E94940FE-A445-4F80-9681-C21A80D740A5}">
      <dgm:prSet/>
      <dgm:spPr/>
      <dgm:t>
        <a:bodyPr/>
        <a:lstStyle/>
        <a:p>
          <a:endParaRPr lang="en-US">
            <a:solidFill>
              <a:schemeClr val="tx1"/>
            </a:solidFill>
          </a:endParaRPr>
        </a:p>
      </dgm:t>
    </dgm:pt>
    <dgm:pt modelId="{3EE55BF7-5C1C-4AF5-8191-AF5C72ED0306}" type="sibTrans" cxnId="{E94940FE-A445-4F80-9681-C21A80D740A5}">
      <dgm:prSet/>
      <dgm:spPr/>
      <dgm:t>
        <a:bodyPr/>
        <a:lstStyle/>
        <a:p>
          <a:endParaRPr lang="en-US">
            <a:solidFill>
              <a:schemeClr val="tx1"/>
            </a:solidFill>
          </a:endParaRPr>
        </a:p>
      </dgm:t>
    </dgm:pt>
    <dgm:pt modelId="{5693DB44-F0E4-4DF0-907D-1DA1EB2BBA32}">
      <dgm:prSet/>
      <dgm:spPr/>
      <dgm:t>
        <a:bodyPr/>
        <a:lstStyle/>
        <a:p>
          <a:r>
            <a:rPr lang="en-US" dirty="0"/>
            <a:t>Identify biases in sources</a:t>
          </a:r>
        </a:p>
      </dgm:t>
    </dgm:pt>
    <dgm:pt modelId="{83A99565-3493-40CB-B26A-F3C12619C0AF}" type="parTrans" cxnId="{08F1363C-C8D3-4328-8F28-94A9322131F9}">
      <dgm:prSet/>
      <dgm:spPr/>
      <dgm:t>
        <a:bodyPr/>
        <a:lstStyle/>
        <a:p>
          <a:endParaRPr lang="en-US">
            <a:solidFill>
              <a:schemeClr val="tx1"/>
            </a:solidFill>
          </a:endParaRPr>
        </a:p>
      </dgm:t>
    </dgm:pt>
    <dgm:pt modelId="{99B8B14C-BDC7-4BD5-ACF8-B8B79A8E530A}" type="sibTrans" cxnId="{08F1363C-C8D3-4328-8F28-94A9322131F9}">
      <dgm:prSet/>
      <dgm:spPr/>
      <dgm:t>
        <a:bodyPr/>
        <a:lstStyle/>
        <a:p>
          <a:endParaRPr lang="en-US">
            <a:solidFill>
              <a:schemeClr val="tx1"/>
            </a:solidFill>
          </a:endParaRPr>
        </a:p>
      </dgm:t>
    </dgm:pt>
    <dgm:pt modelId="{0182B1CA-09E0-4AD1-B3BA-52F43495B18F}">
      <dgm:prSet/>
      <dgm:spPr/>
      <dgm:t>
        <a:bodyPr/>
        <a:lstStyle/>
        <a:p>
          <a:r>
            <a:rPr lang="en-US" dirty="0"/>
            <a:t>Determine meaning and significance</a:t>
          </a:r>
        </a:p>
      </dgm:t>
    </dgm:pt>
    <dgm:pt modelId="{E3B6BDC8-F93E-4B01-BB3C-DD28ED7A991F}" type="parTrans" cxnId="{2B4A790F-41C0-43C2-8900-3E0CAC626D77}">
      <dgm:prSet/>
      <dgm:spPr/>
      <dgm:t>
        <a:bodyPr/>
        <a:lstStyle/>
        <a:p>
          <a:endParaRPr lang="en-US">
            <a:solidFill>
              <a:schemeClr val="tx1"/>
            </a:solidFill>
          </a:endParaRPr>
        </a:p>
      </dgm:t>
    </dgm:pt>
    <dgm:pt modelId="{8905BBEF-AEC4-4F8C-B5D4-B6C922E78363}" type="sibTrans" cxnId="{2B4A790F-41C0-43C2-8900-3E0CAC626D77}">
      <dgm:prSet/>
      <dgm:spPr/>
      <dgm:t>
        <a:bodyPr/>
        <a:lstStyle/>
        <a:p>
          <a:endParaRPr lang="en-US">
            <a:solidFill>
              <a:schemeClr val="tx1"/>
            </a:solidFill>
          </a:endParaRPr>
        </a:p>
      </dgm:t>
    </dgm:pt>
    <dgm:pt modelId="{278E8B59-DFC2-42BF-AEE2-672AC116D7B6}">
      <dgm:prSet/>
      <dgm:spPr/>
      <dgm:t>
        <a:bodyPr/>
        <a:lstStyle/>
        <a:p>
          <a:r>
            <a:rPr lang="en-US" dirty="0"/>
            <a:t>Maintain objectivity when creating narratives</a:t>
          </a:r>
        </a:p>
      </dgm:t>
    </dgm:pt>
    <dgm:pt modelId="{168BB945-8046-4708-866F-AC16D71D2B78}" type="parTrans" cxnId="{C33B8402-9078-4ADF-8B43-19C66D6A20D0}">
      <dgm:prSet/>
      <dgm:spPr/>
      <dgm:t>
        <a:bodyPr/>
        <a:lstStyle/>
        <a:p>
          <a:endParaRPr lang="en-US">
            <a:solidFill>
              <a:schemeClr val="tx1"/>
            </a:solidFill>
          </a:endParaRPr>
        </a:p>
      </dgm:t>
    </dgm:pt>
    <dgm:pt modelId="{0AE4F771-C973-4428-9E4E-01FD20256286}" type="sibTrans" cxnId="{C33B8402-9078-4ADF-8B43-19C66D6A20D0}">
      <dgm:prSet/>
      <dgm:spPr/>
      <dgm:t>
        <a:bodyPr/>
        <a:lstStyle/>
        <a:p>
          <a:endParaRPr lang="en-US">
            <a:solidFill>
              <a:schemeClr val="tx1"/>
            </a:solidFill>
          </a:endParaRPr>
        </a:p>
      </dgm:t>
    </dgm:pt>
    <dgm:pt modelId="{757D1429-7300-4EA3-B97C-8B4C65AA3F56}">
      <dgm:prSet/>
      <dgm:spPr/>
      <dgm:t>
        <a:bodyPr/>
        <a:lstStyle/>
        <a:p>
          <a:r>
            <a:rPr lang="en-US" dirty="0"/>
            <a:t>Decipher cause &amp; effect</a:t>
          </a:r>
        </a:p>
      </dgm:t>
    </dgm:pt>
    <dgm:pt modelId="{391042CD-D6E2-4499-BA8B-2A6C0C4B63E9}" type="parTrans" cxnId="{146638F8-2EC7-4190-A10B-5DAC239FB887}">
      <dgm:prSet/>
      <dgm:spPr/>
      <dgm:t>
        <a:bodyPr/>
        <a:lstStyle/>
        <a:p>
          <a:endParaRPr lang="en-US">
            <a:solidFill>
              <a:schemeClr val="tx1"/>
            </a:solidFill>
          </a:endParaRPr>
        </a:p>
      </dgm:t>
    </dgm:pt>
    <dgm:pt modelId="{DA105020-2005-40A2-96CA-D73F6B1AF78E}" type="sibTrans" cxnId="{146638F8-2EC7-4190-A10B-5DAC239FB887}">
      <dgm:prSet/>
      <dgm:spPr/>
      <dgm:t>
        <a:bodyPr/>
        <a:lstStyle/>
        <a:p>
          <a:endParaRPr lang="en-US">
            <a:solidFill>
              <a:schemeClr val="tx1"/>
            </a:solidFill>
          </a:endParaRPr>
        </a:p>
      </dgm:t>
    </dgm:pt>
    <dgm:pt modelId="{9C04964E-B904-40A1-8146-8D4CFAC422B8}">
      <dgm:prSet/>
      <dgm:spPr/>
      <dgm:t>
        <a:bodyPr/>
        <a:lstStyle/>
        <a:p>
          <a:r>
            <a:rPr lang="en-US" dirty="0"/>
            <a:t>Remind readers of context of events</a:t>
          </a:r>
        </a:p>
      </dgm:t>
    </dgm:pt>
    <dgm:pt modelId="{C313C776-3439-4150-901D-E7756631EA32}" type="parTrans" cxnId="{B117B082-F451-42BF-B9CA-1AD7E5086116}">
      <dgm:prSet/>
      <dgm:spPr/>
      <dgm:t>
        <a:bodyPr/>
        <a:lstStyle/>
        <a:p>
          <a:endParaRPr lang="en-US">
            <a:solidFill>
              <a:schemeClr val="tx1"/>
            </a:solidFill>
          </a:endParaRPr>
        </a:p>
      </dgm:t>
    </dgm:pt>
    <dgm:pt modelId="{C3989B7E-CEB4-4B97-9DA3-AB5EE6B4CA3D}" type="sibTrans" cxnId="{B117B082-F451-42BF-B9CA-1AD7E5086116}">
      <dgm:prSet/>
      <dgm:spPr/>
      <dgm:t>
        <a:bodyPr/>
        <a:lstStyle/>
        <a:p>
          <a:endParaRPr lang="en-US">
            <a:solidFill>
              <a:schemeClr val="tx1"/>
            </a:solidFill>
          </a:endParaRPr>
        </a:p>
      </dgm:t>
    </dgm:pt>
    <dgm:pt modelId="{FF281F31-A6D2-4181-B47A-2CFFBD7D73A6}" type="pres">
      <dgm:prSet presAssocID="{E92A62EF-E64C-4831-9BF3-2D382DA97E54}" presName="cycle" presStyleCnt="0">
        <dgm:presLayoutVars>
          <dgm:chMax val="1"/>
          <dgm:dir/>
          <dgm:animLvl val="ctr"/>
          <dgm:resizeHandles val="exact"/>
        </dgm:presLayoutVars>
      </dgm:prSet>
      <dgm:spPr/>
    </dgm:pt>
    <dgm:pt modelId="{5C717A95-0B1D-4EB1-B65D-67A6E01BF03E}" type="pres">
      <dgm:prSet presAssocID="{47CFF182-27D9-44A3-A5AD-75CECE16E9C5}" presName="centerShape" presStyleLbl="node0" presStyleIdx="0" presStyleCnt="1"/>
      <dgm:spPr/>
    </dgm:pt>
    <dgm:pt modelId="{9563C0B0-0F19-416A-84CA-DE43BDDCAAED}" type="pres">
      <dgm:prSet presAssocID="{052A4015-34EA-4755-93A9-8E4FC924BE13}" presName="parTrans" presStyleLbl="bgSibTrans2D1" presStyleIdx="0" presStyleCnt="8"/>
      <dgm:spPr/>
    </dgm:pt>
    <dgm:pt modelId="{D27E8C9E-43DC-4970-98CF-C75E4B79175F}" type="pres">
      <dgm:prSet presAssocID="{43AF3F56-B355-41AC-B295-9DF6C5CCED13}" presName="node" presStyleLbl="node1" presStyleIdx="0" presStyleCnt="8">
        <dgm:presLayoutVars>
          <dgm:bulletEnabled val="1"/>
        </dgm:presLayoutVars>
      </dgm:prSet>
      <dgm:spPr/>
    </dgm:pt>
    <dgm:pt modelId="{A5432237-6D97-4A7D-B930-035D95FD1548}" type="pres">
      <dgm:prSet presAssocID="{98149F47-26E0-4A26-9D3D-8A6904F155D9}" presName="parTrans" presStyleLbl="bgSibTrans2D1" presStyleIdx="1" presStyleCnt="8"/>
      <dgm:spPr/>
    </dgm:pt>
    <dgm:pt modelId="{424F50DA-57AA-4ED6-A98C-A1B3E0BF36D7}" type="pres">
      <dgm:prSet presAssocID="{AB2EA613-9A04-4B17-A3E4-0B988D6BF0D7}" presName="node" presStyleLbl="node1" presStyleIdx="1" presStyleCnt="8">
        <dgm:presLayoutVars>
          <dgm:bulletEnabled val="1"/>
        </dgm:presLayoutVars>
      </dgm:prSet>
      <dgm:spPr/>
    </dgm:pt>
    <dgm:pt modelId="{DB8A7311-4778-4F91-8992-156FA2472D0D}" type="pres">
      <dgm:prSet presAssocID="{83A99565-3493-40CB-B26A-F3C12619C0AF}" presName="parTrans" presStyleLbl="bgSibTrans2D1" presStyleIdx="2" presStyleCnt="8"/>
      <dgm:spPr/>
    </dgm:pt>
    <dgm:pt modelId="{9B3E8EDF-0F3E-417B-A75C-2526224D7D53}" type="pres">
      <dgm:prSet presAssocID="{5693DB44-F0E4-4DF0-907D-1DA1EB2BBA32}" presName="node" presStyleLbl="node1" presStyleIdx="2" presStyleCnt="8" custRadScaleRad="100737" custRadScaleInc="-3386">
        <dgm:presLayoutVars>
          <dgm:bulletEnabled val="1"/>
        </dgm:presLayoutVars>
      </dgm:prSet>
      <dgm:spPr/>
    </dgm:pt>
    <dgm:pt modelId="{CFBC67A4-7973-4C99-9541-E5559D545337}" type="pres">
      <dgm:prSet presAssocID="{B1DD8016-83C3-4843-820E-2F2CDAA32246}" presName="parTrans" presStyleLbl="bgSibTrans2D1" presStyleIdx="3" presStyleCnt="8"/>
      <dgm:spPr/>
    </dgm:pt>
    <dgm:pt modelId="{80AD6250-9160-46A7-A813-5F91E45B937F}" type="pres">
      <dgm:prSet presAssocID="{965BB800-7E89-4319-9EA8-CADB9E6454BD}" presName="node" presStyleLbl="node1" presStyleIdx="3" presStyleCnt="8">
        <dgm:presLayoutVars>
          <dgm:bulletEnabled val="1"/>
        </dgm:presLayoutVars>
      </dgm:prSet>
      <dgm:spPr/>
    </dgm:pt>
    <dgm:pt modelId="{422350D2-9345-4F0F-A05D-7A55A99C5E20}" type="pres">
      <dgm:prSet presAssocID="{391042CD-D6E2-4499-BA8B-2A6C0C4B63E9}" presName="parTrans" presStyleLbl="bgSibTrans2D1" presStyleIdx="4" presStyleCnt="8"/>
      <dgm:spPr/>
    </dgm:pt>
    <dgm:pt modelId="{A72038C1-CF5D-4131-98DA-C3DFA6CF8341}" type="pres">
      <dgm:prSet presAssocID="{757D1429-7300-4EA3-B97C-8B4C65AA3F56}" presName="node" presStyleLbl="node1" presStyleIdx="4" presStyleCnt="8">
        <dgm:presLayoutVars>
          <dgm:bulletEnabled val="1"/>
        </dgm:presLayoutVars>
      </dgm:prSet>
      <dgm:spPr/>
    </dgm:pt>
    <dgm:pt modelId="{5C56508B-45AA-491C-AE53-669BF6837BCC}" type="pres">
      <dgm:prSet presAssocID="{E3B6BDC8-F93E-4B01-BB3C-DD28ED7A991F}" presName="parTrans" presStyleLbl="bgSibTrans2D1" presStyleIdx="5" presStyleCnt="8"/>
      <dgm:spPr/>
    </dgm:pt>
    <dgm:pt modelId="{60286A62-3A0B-467D-A44B-11CDF0FCFBFD}" type="pres">
      <dgm:prSet presAssocID="{0182B1CA-09E0-4AD1-B3BA-52F43495B18F}" presName="node" presStyleLbl="node1" presStyleIdx="5" presStyleCnt="8" custRadScaleRad="108576" custRadScaleInc="12105">
        <dgm:presLayoutVars>
          <dgm:bulletEnabled val="1"/>
        </dgm:presLayoutVars>
      </dgm:prSet>
      <dgm:spPr/>
    </dgm:pt>
    <dgm:pt modelId="{CCE5B54F-ED32-436E-AFEE-BD63BCB9BE62}" type="pres">
      <dgm:prSet presAssocID="{C313C776-3439-4150-901D-E7756631EA32}" presName="parTrans" presStyleLbl="bgSibTrans2D1" presStyleIdx="6" presStyleCnt="8"/>
      <dgm:spPr/>
    </dgm:pt>
    <dgm:pt modelId="{4CF69176-43D7-4675-974F-22F35005ECCE}" type="pres">
      <dgm:prSet presAssocID="{9C04964E-B904-40A1-8146-8D4CFAC422B8}" presName="node" presStyleLbl="node1" presStyleIdx="6" presStyleCnt="8">
        <dgm:presLayoutVars>
          <dgm:bulletEnabled val="1"/>
        </dgm:presLayoutVars>
      </dgm:prSet>
      <dgm:spPr/>
    </dgm:pt>
    <dgm:pt modelId="{278AD426-8A11-4DA4-8681-663C49270D64}" type="pres">
      <dgm:prSet presAssocID="{168BB945-8046-4708-866F-AC16D71D2B78}" presName="parTrans" presStyleLbl="bgSibTrans2D1" presStyleIdx="7" presStyleCnt="8"/>
      <dgm:spPr/>
    </dgm:pt>
    <dgm:pt modelId="{5A162F2F-3574-46B1-B89E-54BAE480511D}" type="pres">
      <dgm:prSet presAssocID="{278E8B59-DFC2-42BF-AEE2-672AC116D7B6}" presName="node" presStyleLbl="node1" presStyleIdx="7" presStyleCnt="8" custScaleX="145001">
        <dgm:presLayoutVars>
          <dgm:bulletEnabled val="1"/>
        </dgm:presLayoutVars>
      </dgm:prSet>
      <dgm:spPr/>
    </dgm:pt>
  </dgm:ptLst>
  <dgm:cxnLst>
    <dgm:cxn modelId="{C33B8402-9078-4ADF-8B43-19C66D6A20D0}" srcId="{47CFF182-27D9-44A3-A5AD-75CECE16E9C5}" destId="{278E8B59-DFC2-42BF-AEE2-672AC116D7B6}" srcOrd="7" destOrd="0" parTransId="{168BB945-8046-4708-866F-AC16D71D2B78}" sibTransId="{0AE4F771-C973-4428-9E4E-01FD20256286}"/>
    <dgm:cxn modelId="{3DD2C30B-52F0-470B-93EE-90DCD3D98091}" srcId="{E92A62EF-E64C-4831-9BF3-2D382DA97E54}" destId="{47CFF182-27D9-44A3-A5AD-75CECE16E9C5}" srcOrd="0" destOrd="0" parTransId="{27B57F97-E7DC-486B-8CBF-CF65C475A811}" sibTransId="{ACF8208B-33A7-4DA1-B72D-BF3112E6ACE1}"/>
    <dgm:cxn modelId="{30BB170D-07BD-42B5-8E3A-886AF966B52D}" type="presOf" srcId="{0182B1CA-09E0-4AD1-B3BA-52F43495B18F}" destId="{60286A62-3A0B-467D-A44B-11CDF0FCFBFD}" srcOrd="0" destOrd="0" presId="urn:microsoft.com/office/officeart/2005/8/layout/radial4"/>
    <dgm:cxn modelId="{2B4A790F-41C0-43C2-8900-3E0CAC626D77}" srcId="{47CFF182-27D9-44A3-A5AD-75CECE16E9C5}" destId="{0182B1CA-09E0-4AD1-B3BA-52F43495B18F}" srcOrd="5" destOrd="0" parTransId="{E3B6BDC8-F93E-4B01-BB3C-DD28ED7A991F}" sibTransId="{8905BBEF-AEC4-4F8C-B5D4-B6C922E78363}"/>
    <dgm:cxn modelId="{5571AC1D-6A81-450A-90BA-72626DAFE92B}" type="presOf" srcId="{43AF3F56-B355-41AC-B295-9DF6C5CCED13}" destId="{D27E8C9E-43DC-4970-98CF-C75E4B79175F}" srcOrd="0" destOrd="0" presId="urn:microsoft.com/office/officeart/2005/8/layout/radial4"/>
    <dgm:cxn modelId="{3693ED1F-E27A-4E9A-BD11-B0795AEB785D}" type="presOf" srcId="{B1DD8016-83C3-4843-820E-2F2CDAA32246}" destId="{CFBC67A4-7973-4C99-9541-E5559D545337}" srcOrd="0" destOrd="0" presId="urn:microsoft.com/office/officeart/2005/8/layout/radial4"/>
    <dgm:cxn modelId="{96D94E25-F81C-4A56-B845-DD9377AD2E8B}" type="presOf" srcId="{9C04964E-B904-40A1-8146-8D4CFAC422B8}" destId="{4CF69176-43D7-4675-974F-22F35005ECCE}" srcOrd="0" destOrd="0" presId="urn:microsoft.com/office/officeart/2005/8/layout/radial4"/>
    <dgm:cxn modelId="{73C9CF28-692F-4BF4-910D-D60C37E14D33}" type="presOf" srcId="{391042CD-D6E2-4499-BA8B-2A6C0C4B63E9}" destId="{422350D2-9345-4F0F-A05D-7A55A99C5E20}" srcOrd="0" destOrd="0" presId="urn:microsoft.com/office/officeart/2005/8/layout/radial4"/>
    <dgm:cxn modelId="{C50BB435-83F5-44B2-8835-074ADBFAF72A}" type="presOf" srcId="{AB2EA613-9A04-4B17-A3E4-0B988D6BF0D7}" destId="{424F50DA-57AA-4ED6-A98C-A1B3E0BF36D7}" srcOrd="0" destOrd="0" presId="urn:microsoft.com/office/officeart/2005/8/layout/radial4"/>
    <dgm:cxn modelId="{08F1363C-C8D3-4328-8F28-94A9322131F9}" srcId="{47CFF182-27D9-44A3-A5AD-75CECE16E9C5}" destId="{5693DB44-F0E4-4DF0-907D-1DA1EB2BBA32}" srcOrd="2" destOrd="0" parTransId="{83A99565-3493-40CB-B26A-F3C12619C0AF}" sibTransId="{99B8B14C-BDC7-4BD5-ACF8-B8B79A8E530A}"/>
    <dgm:cxn modelId="{3D3EDE45-7137-4D97-8D99-78C5FBC26C05}" srcId="{47CFF182-27D9-44A3-A5AD-75CECE16E9C5}" destId="{43AF3F56-B355-41AC-B295-9DF6C5CCED13}" srcOrd="0" destOrd="0" parTransId="{052A4015-34EA-4755-93A9-8E4FC924BE13}" sibTransId="{D4B86692-2B80-4126-BBBE-0950466A3EE5}"/>
    <dgm:cxn modelId="{D5EC1E49-7DF2-4B11-86A9-C73E7573931D}" type="presOf" srcId="{E92A62EF-E64C-4831-9BF3-2D382DA97E54}" destId="{FF281F31-A6D2-4181-B47A-2CFFBD7D73A6}" srcOrd="0" destOrd="0" presId="urn:microsoft.com/office/officeart/2005/8/layout/radial4"/>
    <dgm:cxn modelId="{03FBEB6D-D42B-4E30-8F1E-689184009615}" type="presOf" srcId="{5693DB44-F0E4-4DF0-907D-1DA1EB2BBA32}" destId="{9B3E8EDF-0F3E-417B-A75C-2526224D7D53}" srcOrd="0" destOrd="0" presId="urn:microsoft.com/office/officeart/2005/8/layout/radial4"/>
    <dgm:cxn modelId="{CFFD3F79-A62E-4646-B30E-7D68F7B3C450}" type="presOf" srcId="{278E8B59-DFC2-42BF-AEE2-672AC116D7B6}" destId="{5A162F2F-3574-46B1-B89E-54BAE480511D}" srcOrd="0" destOrd="0" presId="urn:microsoft.com/office/officeart/2005/8/layout/radial4"/>
    <dgm:cxn modelId="{728DA57A-27DD-4605-971D-2A9B5720AA99}" type="presOf" srcId="{C313C776-3439-4150-901D-E7756631EA32}" destId="{CCE5B54F-ED32-436E-AFEE-BD63BCB9BE62}" srcOrd="0" destOrd="0" presId="urn:microsoft.com/office/officeart/2005/8/layout/radial4"/>
    <dgm:cxn modelId="{118A467D-FF9E-4D18-8FC9-99B64823626F}" type="presOf" srcId="{83A99565-3493-40CB-B26A-F3C12619C0AF}" destId="{DB8A7311-4778-4F91-8992-156FA2472D0D}" srcOrd="0" destOrd="0" presId="urn:microsoft.com/office/officeart/2005/8/layout/radial4"/>
    <dgm:cxn modelId="{B117B082-F451-42BF-B9CA-1AD7E5086116}" srcId="{47CFF182-27D9-44A3-A5AD-75CECE16E9C5}" destId="{9C04964E-B904-40A1-8146-8D4CFAC422B8}" srcOrd="6" destOrd="0" parTransId="{C313C776-3439-4150-901D-E7756631EA32}" sibTransId="{C3989B7E-CEB4-4B97-9DA3-AB5EE6B4CA3D}"/>
    <dgm:cxn modelId="{4A02B485-3C6A-4B5A-92CB-D896A287F682}" type="presOf" srcId="{965BB800-7E89-4319-9EA8-CADB9E6454BD}" destId="{80AD6250-9160-46A7-A813-5F91E45B937F}" srcOrd="0" destOrd="0" presId="urn:microsoft.com/office/officeart/2005/8/layout/radial4"/>
    <dgm:cxn modelId="{D420E785-7514-45EF-A8CA-32A25BC0E74D}" type="presOf" srcId="{168BB945-8046-4708-866F-AC16D71D2B78}" destId="{278AD426-8A11-4DA4-8681-663C49270D64}" srcOrd="0" destOrd="0" presId="urn:microsoft.com/office/officeart/2005/8/layout/radial4"/>
    <dgm:cxn modelId="{53CDF18C-95F2-497E-9D0D-5F506FD16B1E}" type="presOf" srcId="{052A4015-34EA-4755-93A9-8E4FC924BE13}" destId="{9563C0B0-0F19-416A-84CA-DE43BDDCAAED}" srcOrd="0" destOrd="0" presId="urn:microsoft.com/office/officeart/2005/8/layout/radial4"/>
    <dgm:cxn modelId="{D1FBF2B4-7DF1-425D-BA0E-C05C7DBCC399}" type="presOf" srcId="{757D1429-7300-4EA3-B97C-8B4C65AA3F56}" destId="{A72038C1-CF5D-4131-98DA-C3DFA6CF8341}" srcOrd="0" destOrd="0" presId="urn:microsoft.com/office/officeart/2005/8/layout/radial4"/>
    <dgm:cxn modelId="{7A3F36B5-3798-4EDF-96B1-0758402EA7EE}" type="presOf" srcId="{47CFF182-27D9-44A3-A5AD-75CECE16E9C5}" destId="{5C717A95-0B1D-4EB1-B65D-67A6E01BF03E}" srcOrd="0" destOrd="0" presId="urn:microsoft.com/office/officeart/2005/8/layout/radial4"/>
    <dgm:cxn modelId="{EDC5B9CC-121A-4F4D-ADB9-C9D1F72CF878}" type="presOf" srcId="{98149F47-26E0-4A26-9D3D-8A6904F155D9}" destId="{A5432237-6D97-4A7D-B930-035D95FD1548}" srcOrd="0" destOrd="0" presId="urn:microsoft.com/office/officeart/2005/8/layout/radial4"/>
    <dgm:cxn modelId="{CE27DBD8-86BA-450C-A636-1BA9AA15BF80}" type="presOf" srcId="{E3B6BDC8-F93E-4B01-BB3C-DD28ED7A991F}" destId="{5C56508B-45AA-491C-AE53-669BF6837BCC}" srcOrd="0" destOrd="0" presId="urn:microsoft.com/office/officeart/2005/8/layout/radial4"/>
    <dgm:cxn modelId="{692B7DF2-E22D-44AC-9201-523886A943DD}" srcId="{47CFF182-27D9-44A3-A5AD-75CECE16E9C5}" destId="{AB2EA613-9A04-4B17-A3E4-0B988D6BF0D7}" srcOrd="1" destOrd="0" parTransId="{98149F47-26E0-4A26-9D3D-8A6904F155D9}" sibTransId="{BD08EFE9-301C-43D2-BF8C-B7D78F422F8B}"/>
    <dgm:cxn modelId="{146638F8-2EC7-4190-A10B-5DAC239FB887}" srcId="{47CFF182-27D9-44A3-A5AD-75CECE16E9C5}" destId="{757D1429-7300-4EA3-B97C-8B4C65AA3F56}" srcOrd="4" destOrd="0" parTransId="{391042CD-D6E2-4499-BA8B-2A6C0C4B63E9}" sibTransId="{DA105020-2005-40A2-96CA-D73F6B1AF78E}"/>
    <dgm:cxn modelId="{E94940FE-A445-4F80-9681-C21A80D740A5}" srcId="{47CFF182-27D9-44A3-A5AD-75CECE16E9C5}" destId="{965BB800-7E89-4319-9EA8-CADB9E6454BD}" srcOrd="3" destOrd="0" parTransId="{B1DD8016-83C3-4843-820E-2F2CDAA32246}" sibTransId="{3EE55BF7-5C1C-4AF5-8191-AF5C72ED0306}"/>
    <dgm:cxn modelId="{26B169B0-90E6-46CD-B2D5-88F264DA4C97}" type="presParOf" srcId="{FF281F31-A6D2-4181-B47A-2CFFBD7D73A6}" destId="{5C717A95-0B1D-4EB1-B65D-67A6E01BF03E}" srcOrd="0" destOrd="0" presId="urn:microsoft.com/office/officeart/2005/8/layout/radial4"/>
    <dgm:cxn modelId="{EB040DD9-FE61-4E3B-8E32-7339525D7E2B}" type="presParOf" srcId="{FF281F31-A6D2-4181-B47A-2CFFBD7D73A6}" destId="{9563C0B0-0F19-416A-84CA-DE43BDDCAAED}" srcOrd="1" destOrd="0" presId="urn:microsoft.com/office/officeart/2005/8/layout/radial4"/>
    <dgm:cxn modelId="{B8FBFC6A-9D7D-4281-90D1-9E5C8DDFEA8B}" type="presParOf" srcId="{FF281F31-A6D2-4181-B47A-2CFFBD7D73A6}" destId="{D27E8C9E-43DC-4970-98CF-C75E4B79175F}" srcOrd="2" destOrd="0" presId="urn:microsoft.com/office/officeart/2005/8/layout/radial4"/>
    <dgm:cxn modelId="{BF736A20-B160-4C4B-A9E1-281AAEDA3BFF}" type="presParOf" srcId="{FF281F31-A6D2-4181-B47A-2CFFBD7D73A6}" destId="{A5432237-6D97-4A7D-B930-035D95FD1548}" srcOrd="3" destOrd="0" presId="urn:microsoft.com/office/officeart/2005/8/layout/radial4"/>
    <dgm:cxn modelId="{5A6FC495-F74E-407D-A861-7837BB6A4C03}" type="presParOf" srcId="{FF281F31-A6D2-4181-B47A-2CFFBD7D73A6}" destId="{424F50DA-57AA-4ED6-A98C-A1B3E0BF36D7}" srcOrd="4" destOrd="0" presId="urn:microsoft.com/office/officeart/2005/8/layout/radial4"/>
    <dgm:cxn modelId="{528BC420-DF02-468F-87E3-938364AD05B7}" type="presParOf" srcId="{FF281F31-A6D2-4181-B47A-2CFFBD7D73A6}" destId="{DB8A7311-4778-4F91-8992-156FA2472D0D}" srcOrd="5" destOrd="0" presId="urn:microsoft.com/office/officeart/2005/8/layout/radial4"/>
    <dgm:cxn modelId="{C6357884-9C6E-4E34-AFB0-983110EE5EB1}" type="presParOf" srcId="{FF281F31-A6D2-4181-B47A-2CFFBD7D73A6}" destId="{9B3E8EDF-0F3E-417B-A75C-2526224D7D53}" srcOrd="6" destOrd="0" presId="urn:microsoft.com/office/officeart/2005/8/layout/radial4"/>
    <dgm:cxn modelId="{C733CB3B-55C5-4202-9709-0253B5F53E8E}" type="presParOf" srcId="{FF281F31-A6D2-4181-B47A-2CFFBD7D73A6}" destId="{CFBC67A4-7973-4C99-9541-E5559D545337}" srcOrd="7" destOrd="0" presId="urn:microsoft.com/office/officeart/2005/8/layout/radial4"/>
    <dgm:cxn modelId="{7AFEC5CD-7828-4162-B346-4886889CD2CD}" type="presParOf" srcId="{FF281F31-A6D2-4181-B47A-2CFFBD7D73A6}" destId="{80AD6250-9160-46A7-A813-5F91E45B937F}" srcOrd="8" destOrd="0" presId="urn:microsoft.com/office/officeart/2005/8/layout/radial4"/>
    <dgm:cxn modelId="{AAAE3D66-8A0E-4B4F-A742-F1A1A8241FF0}" type="presParOf" srcId="{FF281F31-A6D2-4181-B47A-2CFFBD7D73A6}" destId="{422350D2-9345-4F0F-A05D-7A55A99C5E20}" srcOrd="9" destOrd="0" presId="urn:microsoft.com/office/officeart/2005/8/layout/radial4"/>
    <dgm:cxn modelId="{DCA58830-E728-42BA-A68D-7361BA710543}" type="presParOf" srcId="{FF281F31-A6D2-4181-B47A-2CFFBD7D73A6}" destId="{A72038C1-CF5D-4131-98DA-C3DFA6CF8341}" srcOrd="10" destOrd="0" presId="urn:microsoft.com/office/officeart/2005/8/layout/radial4"/>
    <dgm:cxn modelId="{2760419A-133F-4C8A-B678-ED869188A4F4}" type="presParOf" srcId="{FF281F31-A6D2-4181-B47A-2CFFBD7D73A6}" destId="{5C56508B-45AA-491C-AE53-669BF6837BCC}" srcOrd="11" destOrd="0" presId="urn:microsoft.com/office/officeart/2005/8/layout/radial4"/>
    <dgm:cxn modelId="{843EE1BA-E167-4614-8762-031D06A3A8DC}" type="presParOf" srcId="{FF281F31-A6D2-4181-B47A-2CFFBD7D73A6}" destId="{60286A62-3A0B-467D-A44B-11CDF0FCFBFD}" srcOrd="12" destOrd="0" presId="urn:microsoft.com/office/officeart/2005/8/layout/radial4"/>
    <dgm:cxn modelId="{4410A87A-2263-44C1-8842-B3FB29D6C575}" type="presParOf" srcId="{FF281F31-A6D2-4181-B47A-2CFFBD7D73A6}" destId="{CCE5B54F-ED32-436E-AFEE-BD63BCB9BE62}" srcOrd="13" destOrd="0" presId="urn:microsoft.com/office/officeart/2005/8/layout/radial4"/>
    <dgm:cxn modelId="{B6AF95DF-48D4-404A-8075-C627571890A0}" type="presParOf" srcId="{FF281F31-A6D2-4181-B47A-2CFFBD7D73A6}" destId="{4CF69176-43D7-4675-974F-22F35005ECCE}" srcOrd="14" destOrd="0" presId="urn:microsoft.com/office/officeart/2005/8/layout/radial4"/>
    <dgm:cxn modelId="{63789C3C-E99C-4D64-8237-CE6E28A34B07}" type="presParOf" srcId="{FF281F31-A6D2-4181-B47A-2CFFBD7D73A6}" destId="{278AD426-8A11-4DA4-8681-663C49270D64}" srcOrd="15" destOrd="0" presId="urn:microsoft.com/office/officeart/2005/8/layout/radial4"/>
    <dgm:cxn modelId="{9FA06ABE-3A38-4D65-85A8-4998D0B64785}" type="presParOf" srcId="{FF281F31-A6D2-4181-B47A-2CFFBD7D73A6}" destId="{5A162F2F-3574-46B1-B89E-54BAE480511D}" srcOrd="16" destOrd="0" presId="urn:microsoft.com/office/officeart/2005/8/layout/radial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9229AC-0FB8-4A7F-A976-8CEE2B1BF7FC}"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9AB98F25-1684-48CE-9FE0-FF53AE90916E}">
      <dgm:prSet custT="1"/>
      <dgm:spPr/>
      <dgm:t>
        <a:bodyPr/>
        <a:lstStyle/>
        <a:p>
          <a:pPr>
            <a:lnSpc>
              <a:spcPct val="100000"/>
            </a:lnSpc>
          </a:pPr>
          <a:r>
            <a:rPr lang="en-US" sz="1800" dirty="0"/>
            <a:t>Make the lessons relevant by getting students to imagine what it would be like to have somebody tell their story</a:t>
          </a:r>
        </a:p>
      </dgm:t>
    </dgm:pt>
    <dgm:pt modelId="{ABBB4AEB-13C2-47C0-89F5-F681B715B9CF}" type="parTrans" cxnId="{87AEC691-175D-440D-8C64-23B9391231D7}">
      <dgm:prSet/>
      <dgm:spPr/>
      <dgm:t>
        <a:bodyPr/>
        <a:lstStyle/>
        <a:p>
          <a:endParaRPr lang="en-US"/>
        </a:p>
      </dgm:t>
    </dgm:pt>
    <dgm:pt modelId="{20BA5F70-E136-46DD-B8C9-F00E130471FC}" type="sibTrans" cxnId="{87AEC691-175D-440D-8C64-23B9391231D7}">
      <dgm:prSet/>
      <dgm:spPr/>
      <dgm:t>
        <a:bodyPr/>
        <a:lstStyle/>
        <a:p>
          <a:endParaRPr lang="en-US"/>
        </a:p>
      </dgm:t>
    </dgm:pt>
    <dgm:pt modelId="{54A64468-8361-484B-9E72-401E0A971003}">
      <dgm:prSet custT="1"/>
      <dgm:spPr/>
      <dgm:t>
        <a:bodyPr/>
        <a:lstStyle/>
        <a:p>
          <a:pPr>
            <a:lnSpc>
              <a:spcPct val="100000"/>
            </a:lnSpc>
          </a:pPr>
          <a:r>
            <a:rPr lang="en-US" sz="1800" dirty="0"/>
            <a:t>Engage students and invite students to list the things they would like to have in stories about themselves</a:t>
          </a:r>
        </a:p>
      </dgm:t>
    </dgm:pt>
    <dgm:pt modelId="{D76A5275-801C-4848-BF31-DC201C4403AF}" type="parTrans" cxnId="{AFBC461A-F263-463D-8382-BB193A766211}">
      <dgm:prSet/>
      <dgm:spPr/>
      <dgm:t>
        <a:bodyPr/>
        <a:lstStyle/>
        <a:p>
          <a:endParaRPr lang="en-US"/>
        </a:p>
      </dgm:t>
    </dgm:pt>
    <dgm:pt modelId="{206036D9-8568-454D-8EB1-DC4D363BA28E}" type="sibTrans" cxnId="{AFBC461A-F263-463D-8382-BB193A766211}">
      <dgm:prSet/>
      <dgm:spPr/>
      <dgm:t>
        <a:bodyPr/>
        <a:lstStyle/>
        <a:p>
          <a:endParaRPr lang="en-US"/>
        </a:p>
      </dgm:t>
    </dgm:pt>
    <dgm:pt modelId="{4AAAD0AD-6DCD-4093-8127-2340CD0A09A8}">
      <dgm:prSet custT="1"/>
      <dgm:spPr/>
      <dgm:t>
        <a:bodyPr/>
        <a:lstStyle/>
        <a:p>
          <a:pPr>
            <a:lnSpc>
              <a:spcPct val="100000"/>
            </a:lnSpc>
          </a:pPr>
          <a:r>
            <a:rPr lang="en-US" sz="1800" dirty="0"/>
            <a:t>Invite them to say who would make the best author of their story and why</a:t>
          </a:r>
        </a:p>
      </dgm:t>
    </dgm:pt>
    <dgm:pt modelId="{3F966AF5-14F6-4A0C-B061-235E4482A91D}" type="parTrans" cxnId="{797D415A-D73E-40EE-8862-683B93FB3DB5}">
      <dgm:prSet/>
      <dgm:spPr/>
      <dgm:t>
        <a:bodyPr/>
        <a:lstStyle/>
        <a:p>
          <a:endParaRPr lang="en-US"/>
        </a:p>
      </dgm:t>
    </dgm:pt>
    <dgm:pt modelId="{48AB3283-1FBD-4210-9899-3A96580C935A}" type="sibTrans" cxnId="{797D415A-D73E-40EE-8862-683B93FB3DB5}">
      <dgm:prSet/>
      <dgm:spPr/>
      <dgm:t>
        <a:bodyPr/>
        <a:lstStyle/>
        <a:p>
          <a:endParaRPr lang="en-US"/>
        </a:p>
      </dgm:t>
    </dgm:pt>
    <dgm:pt modelId="{986F3190-7D40-48FC-A5DE-FE88F1F00F56}">
      <dgm:prSet custT="1"/>
      <dgm:spPr/>
      <dgm:t>
        <a:bodyPr/>
        <a:lstStyle/>
        <a:p>
          <a:pPr>
            <a:lnSpc>
              <a:spcPct val="100000"/>
            </a:lnSpc>
          </a:pPr>
          <a:r>
            <a:rPr lang="en-US" sz="1800" dirty="0"/>
            <a:t>Facilitate a discussion about how the authors are going to get information for the story and help them with understanding sources like diaries, letters, family stories, interviews, and various documents like report cards</a:t>
          </a:r>
        </a:p>
      </dgm:t>
    </dgm:pt>
    <dgm:pt modelId="{A9AFA3C9-E1E9-4581-A130-A15BD8870825}" type="parTrans" cxnId="{948E7197-DCD7-4B54-B21F-71977C5F52C8}">
      <dgm:prSet/>
      <dgm:spPr/>
      <dgm:t>
        <a:bodyPr/>
        <a:lstStyle/>
        <a:p>
          <a:endParaRPr lang="en-US"/>
        </a:p>
      </dgm:t>
    </dgm:pt>
    <dgm:pt modelId="{28CD8AB3-0043-4418-9582-E828AE47910A}" type="sibTrans" cxnId="{948E7197-DCD7-4B54-B21F-71977C5F52C8}">
      <dgm:prSet/>
      <dgm:spPr/>
      <dgm:t>
        <a:bodyPr/>
        <a:lstStyle/>
        <a:p>
          <a:endParaRPr lang="en-US"/>
        </a:p>
      </dgm:t>
    </dgm:pt>
    <dgm:pt modelId="{4FD8C77C-8246-42D4-8665-2F3E206D94BB}">
      <dgm:prSet/>
      <dgm:spPr/>
      <dgm:t>
        <a:bodyPr/>
        <a:lstStyle/>
        <a:p>
          <a:pPr>
            <a:lnSpc>
              <a:spcPct val="100000"/>
            </a:lnSpc>
          </a:pPr>
          <a:r>
            <a:rPr lang="en-US" dirty="0"/>
            <a:t>Facilitate a discussion based on question: “What things would make the story a very good story and why?” Coax them to consider honesty, fairness, and why details matter</a:t>
          </a:r>
        </a:p>
      </dgm:t>
    </dgm:pt>
    <dgm:pt modelId="{12EC1B94-90C0-4FCE-B50B-0A91355A5D5D}" type="parTrans" cxnId="{41A474BA-2313-4114-8098-A613C092C0DA}">
      <dgm:prSet/>
      <dgm:spPr/>
      <dgm:t>
        <a:bodyPr/>
        <a:lstStyle/>
        <a:p>
          <a:endParaRPr lang="en-US"/>
        </a:p>
      </dgm:t>
    </dgm:pt>
    <dgm:pt modelId="{4216DA51-6E3C-4C6B-AF9E-13F6F1ABC2FC}" type="sibTrans" cxnId="{41A474BA-2313-4114-8098-A613C092C0DA}">
      <dgm:prSet/>
      <dgm:spPr/>
      <dgm:t>
        <a:bodyPr/>
        <a:lstStyle/>
        <a:p>
          <a:endParaRPr lang="en-US"/>
        </a:p>
      </dgm:t>
    </dgm:pt>
    <dgm:pt modelId="{344733BD-1DE9-4429-8334-B9F1A6731872}" type="pres">
      <dgm:prSet presAssocID="{1F9229AC-0FB8-4A7F-A976-8CEE2B1BF7FC}" presName="root" presStyleCnt="0">
        <dgm:presLayoutVars>
          <dgm:dir/>
          <dgm:resizeHandles val="exact"/>
        </dgm:presLayoutVars>
      </dgm:prSet>
      <dgm:spPr/>
    </dgm:pt>
    <dgm:pt modelId="{FF96E72E-6A7F-4154-95D2-A0D0057F27B2}" type="pres">
      <dgm:prSet presAssocID="{9AB98F25-1684-48CE-9FE0-FF53AE90916E}" presName="compNode" presStyleCnt="0"/>
      <dgm:spPr/>
    </dgm:pt>
    <dgm:pt modelId="{2123B29C-0298-4D0A-A609-746C04531460}" type="pres">
      <dgm:prSet presAssocID="{9AB98F25-1684-48CE-9FE0-FF53AE90916E}" presName="bgRect" presStyleLbl="bgShp" presStyleIdx="0" presStyleCnt="5"/>
      <dgm:spPr/>
    </dgm:pt>
    <dgm:pt modelId="{865E4EF6-2B58-443A-BC45-55A0429E4B65}" type="pres">
      <dgm:prSet presAssocID="{9AB98F25-1684-48CE-9FE0-FF53AE90916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03BB772B-8442-46BA-9F0C-5EC88309775C}" type="pres">
      <dgm:prSet presAssocID="{9AB98F25-1684-48CE-9FE0-FF53AE90916E}" presName="spaceRect" presStyleCnt="0"/>
      <dgm:spPr/>
    </dgm:pt>
    <dgm:pt modelId="{3CE9A467-A2FC-4FAB-97B7-16D810A2C14C}" type="pres">
      <dgm:prSet presAssocID="{9AB98F25-1684-48CE-9FE0-FF53AE90916E}" presName="parTx" presStyleLbl="revTx" presStyleIdx="0" presStyleCnt="5">
        <dgm:presLayoutVars>
          <dgm:chMax val="0"/>
          <dgm:chPref val="0"/>
        </dgm:presLayoutVars>
      </dgm:prSet>
      <dgm:spPr/>
    </dgm:pt>
    <dgm:pt modelId="{F979EC73-AC3D-4946-8656-261381B25FFC}" type="pres">
      <dgm:prSet presAssocID="{20BA5F70-E136-46DD-B8C9-F00E130471FC}" presName="sibTrans" presStyleCnt="0"/>
      <dgm:spPr/>
    </dgm:pt>
    <dgm:pt modelId="{1874131D-FA97-4745-84BE-6B7F620715F9}" type="pres">
      <dgm:prSet presAssocID="{54A64468-8361-484B-9E72-401E0A971003}" presName="compNode" presStyleCnt="0"/>
      <dgm:spPr/>
    </dgm:pt>
    <dgm:pt modelId="{1E5DBB03-14DB-4592-8312-D48AC017800F}" type="pres">
      <dgm:prSet presAssocID="{54A64468-8361-484B-9E72-401E0A971003}" presName="bgRect" presStyleLbl="bgShp" presStyleIdx="1" presStyleCnt="5"/>
      <dgm:spPr/>
    </dgm:pt>
    <dgm:pt modelId="{611067D8-06EE-4908-9AD9-ECF907E74B9C}" type="pres">
      <dgm:prSet presAssocID="{54A64468-8361-484B-9E72-401E0A97100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70586F81-F5D9-4EB6-973B-3FCD14B23F79}" type="pres">
      <dgm:prSet presAssocID="{54A64468-8361-484B-9E72-401E0A971003}" presName="spaceRect" presStyleCnt="0"/>
      <dgm:spPr/>
    </dgm:pt>
    <dgm:pt modelId="{ED5D1837-84D8-41C2-B281-1E191BE2702E}" type="pres">
      <dgm:prSet presAssocID="{54A64468-8361-484B-9E72-401E0A971003}" presName="parTx" presStyleLbl="revTx" presStyleIdx="1" presStyleCnt="5">
        <dgm:presLayoutVars>
          <dgm:chMax val="0"/>
          <dgm:chPref val="0"/>
        </dgm:presLayoutVars>
      </dgm:prSet>
      <dgm:spPr/>
    </dgm:pt>
    <dgm:pt modelId="{41B6E892-7A7B-4FB4-B86C-96EB99DFB07C}" type="pres">
      <dgm:prSet presAssocID="{206036D9-8568-454D-8EB1-DC4D363BA28E}" presName="sibTrans" presStyleCnt="0"/>
      <dgm:spPr/>
    </dgm:pt>
    <dgm:pt modelId="{29EDC367-86A4-45BF-AE67-02D726A183DC}" type="pres">
      <dgm:prSet presAssocID="{4AAAD0AD-6DCD-4093-8127-2340CD0A09A8}" presName="compNode" presStyleCnt="0"/>
      <dgm:spPr/>
    </dgm:pt>
    <dgm:pt modelId="{61135179-5BEB-4F92-8B4F-8940DC15EEBD}" type="pres">
      <dgm:prSet presAssocID="{4AAAD0AD-6DCD-4093-8127-2340CD0A09A8}" presName="bgRect" presStyleLbl="bgShp" presStyleIdx="2" presStyleCnt="5"/>
      <dgm:spPr/>
    </dgm:pt>
    <dgm:pt modelId="{DFFE02C7-A19F-45ED-ADCA-1A84E7C47019}" type="pres">
      <dgm:prSet presAssocID="{4AAAD0AD-6DCD-4093-8127-2340CD0A09A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ncil"/>
        </a:ext>
      </dgm:extLst>
    </dgm:pt>
    <dgm:pt modelId="{433981C2-0A4D-49FF-B97B-5E531AA354B5}" type="pres">
      <dgm:prSet presAssocID="{4AAAD0AD-6DCD-4093-8127-2340CD0A09A8}" presName="spaceRect" presStyleCnt="0"/>
      <dgm:spPr/>
    </dgm:pt>
    <dgm:pt modelId="{843D9FE1-ECC2-42EA-9B9E-3E5E2D0701A2}" type="pres">
      <dgm:prSet presAssocID="{4AAAD0AD-6DCD-4093-8127-2340CD0A09A8}" presName="parTx" presStyleLbl="revTx" presStyleIdx="2" presStyleCnt="5">
        <dgm:presLayoutVars>
          <dgm:chMax val="0"/>
          <dgm:chPref val="0"/>
        </dgm:presLayoutVars>
      </dgm:prSet>
      <dgm:spPr/>
    </dgm:pt>
    <dgm:pt modelId="{14B5B7C5-0CB5-4A02-8833-3054BE15CCCE}" type="pres">
      <dgm:prSet presAssocID="{48AB3283-1FBD-4210-9899-3A96580C935A}" presName="sibTrans" presStyleCnt="0"/>
      <dgm:spPr/>
    </dgm:pt>
    <dgm:pt modelId="{4EDAE1A5-E843-44D2-B8AF-F402B39B8E78}" type="pres">
      <dgm:prSet presAssocID="{986F3190-7D40-48FC-A5DE-FE88F1F00F56}" presName="compNode" presStyleCnt="0"/>
      <dgm:spPr/>
    </dgm:pt>
    <dgm:pt modelId="{D6BB91DE-4511-4788-8334-C1D1812211B3}" type="pres">
      <dgm:prSet presAssocID="{986F3190-7D40-48FC-A5DE-FE88F1F00F56}" presName="bgRect" presStyleLbl="bgShp" presStyleIdx="3" presStyleCnt="5"/>
      <dgm:spPr/>
    </dgm:pt>
    <dgm:pt modelId="{4EE4CB74-8E42-4B6C-B1DB-4649A158D24F}" type="pres">
      <dgm:prSet presAssocID="{986F3190-7D40-48FC-A5DE-FE88F1F00F5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pen Book"/>
        </a:ext>
      </dgm:extLst>
    </dgm:pt>
    <dgm:pt modelId="{E966ECC3-04CB-4816-945A-A1562188510D}" type="pres">
      <dgm:prSet presAssocID="{986F3190-7D40-48FC-A5DE-FE88F1F00F56}" presName="spaceRect" presStyleCnt="0"/>
      <dgm:spPr/>
    </dgm:pt>
    <dgm:pt modelId="{13741F36-9576-4DEB-A83D-A932999CF5B8}" type="pres">
      <dgm:prSet presAssocID="{986F3190-7D40-48FC-A5DE-FE88F1F00F56}" presName="parTx" presStyleLbl="revTx" presStyleIdx="3" presStyleCnt="5">
        <dgm:presLayoutVars>
          <dgm:chMax val="0"/>
          <dgm:chPref val="0"/>
        </dgm:presLayoutVars>
      </dgm:prSet>
      <dgm:spPr/>
    </dgm:pt>
    <dgm:pt modelId="{74372AE7-F53E-4B72-B28A-8AF7B22FF07D}" type="pres">
      <dgm:prSet presAssocID="{28CD8AB3-0043-4418-9582-E828AE47910A}" presName="sibTrans" presStyleCnt="0"/>
      <dgm:spPr/>
    </dgm:pt>
    <dgm:pt modelId="{06ED511D-4F0C-41B8-8AD9-38AB975177DB}" type="pres">
      <dgm:prSet presAssocID="{4FD8C77C-8246-42D4-8665-2F3E206D94BB}" presName="compNode" presStyleCnt="0"/>
      <dgm:spPr/>
    </dgm:pt>
    <dgm:pt modelId="{2D9E072D-1914-4F7E-84C2-9FBF6C210F6B}" type="pres">
      <dgm:prSet presAssocID="{4FD8C77C-8246-42D4-8665-2F3E206D94BB}" presName="bgRect" presStyleLbl="bgShp" presStyleIdx="4" presStyleCnt="5"/>
      <dgm:spPr/>
    </dgm:pt>
    <dgm:pt modelId="{AB68CDC3-D6E1-4972-BBD4-B75B7DC4E4C0}" type="pres">
      <dgm:prSet presAssocID="{4FD8C77C-8246-42D4-8665-2F3E206D94B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Questions"/>
        </a:ext>
      </dgm:extLst>
    </dgm:pt>
    <dgm:pt modelId="{47D9139B-7DDC-41D1-97AF-B4FE3FD20C14}" type="pres">
      <dgm:prSet presAssocID="{4FD8C77C-8246-42D4-8665-2F3E206D94BB}" presName="spaceRect" presStyleCnt="0"/>
      <dgm:spPr/>
    </dgm:pt>
    <dgm:pt modelId="{A034E947-DDA6-46B1-B473-82FD33FD73F5}" type="pres">
      <dgm:prSet presAssocID="{4FD8C77C-8246-42D4-8665-2F3E206D94BB}" presName="parTx" presStyleLbl="revTx" presStyleIdx="4" presStyleCnt="5">
        <dgm:presLayoutVars>
          <dgm:chMax val="0"/>
          <dgm:chPref val="0"/>
        </dgm:presLayoutVars>
      </dgm:prSet>
      <dgm:spPr/>
    </dgm:pt>
  </dgm:ptLst>
  <dgm:cxnLst>
    <dgm:cxn modelId="{AFBC461A-F263-463D-8382-BB193A766211}" srcId="{1F9229AC-0FB8-4A7F-A976-8CEE2B1BF7FC}" destId="{54A64468-8361-484B-9E72-401E0A971003}" srcOrd="1" destOrd="0" parTransId="{D76A5275-801C-4848-BF31-DC201C4403AF}" sibTransId="{206036D9-8568-454D-8EB1-DC4D363BA28E}"/>
    <dgm:cxn modelId="{52B7D662-AE5E-4C22-88A9-93302325B416}" type="presOf" srcId="{4FD8C77C-8246-42D4-8665-2F3E206D94BB}" destId="{A034E947-DDA6-46B1-B473-82FD33FD73F5}" srcOrd="0" destOrd="0" presId="urn:microsoft.com/office/officeart/2018/2/layout/IconVerticalSolidList"/>
    <dgm:cxn modelId="{797D415A-D73E-40EE-8862-683B93FB3DB5}" srcId="{1F9229AC-0FB8-4A7F-A976-8CEE2B1BF7FC}" destId="{4AAAD0AD-6DCD-4093-8127-2340CD0A09A8}" srcOrd="2" destOrd="0" parTransId="{3F966AF5-14F6-4A0C-B061-235E4482A91D}" sibTransId="{48AB3283-1FBD-4210-9899-3A96580C935A}"/>
    <dgm:cxn modelId="{87AEC691-175D-440D-8C64-23B9391231D7}" srcId="{1F9229AC-0FB8-4A7F-A976-8CEE2B1BF7FC}" destId="{9AB98F25-1684-48CE-9FE0-FF53AE90916E}" srcOrd="0" destOrd="0" parTransId="{ABBB4AEB-13C2-47C0-89F5-F681B715B9CF}" sibTransId="{20BA5F70-E136-46DD-B8C9-F00E130471FC}"/>
    <dgm:cxn modelId="{6C6A4295-3906-438D-A319-0BFACCC33537}" type="presOf" srcId="{986F3190-7D40-48FC-A5DE-FE88F1F00F56}" destId="{13741F36-9576-4DEB-A83D-A932999CF5B8}" srcOrd="0" destOrd="0" presId="urn:microsoft.com/office/officeart/2018/2/layout/IconVerticalSolidList"/>
    <dgm:cxn modelId="{948E7197-DCD7-4B54-B21F-71977C5F52C8}" srcId="{1F9229AC-0FB8-4A7F-A976-8CEE2B1BF7FC}" destId="{986F3190-7D40-48FC-A5DE-FE88F1F00F56}" srcOrd="3" destOrd="0" parTransId="{A9AFA3C9-E1E9-4581-A130-A15BD8870825}" sibTransId="{28CD8AB3-0043-4418-9582-E828AE47910A}"/>
    <dgm:cxn modelId="{41A474BA-2313-4114-8098-A613C092C0DA}" srcId="{1F9229AC-0FB8-4A7F-A976-8CEE2B1BF7FC}" destId="{4FD8C77C-8246-42D4-8665-2F3E206D94BB}" srcOrd="4" destOrd="0" parTransId="{12EC1B94-90C0-4FCE-B50B-0A91355A5D5D}" sibTransId="{4216DA51-6E3C-4C6B-AF9E-13F6F1ABC2FC}"/>
    <dgm:cxn modelId="{796E55D4-C1D5-4D81-9586-0CA1AB15EA3B}" type="presOf" srcId="{1F9229AC-0FB8-4A7F-A976-8CEE2B1BF7FC}" destId="{344733BD-1DE9-4429-8334-B9F1A6731872}" srcOrd="0" destOrd="0" presId="urn:microsoft.com/office/officeart/2018/2/layout/IconVerticalSolidList"/>
    <dgm:cxn modelId="{F32A89D5-0DFA-4B37-B8CC-2B6A9E142449}" type="presOf" srcId="{9AB98F25-1684-48CE-9FE0-FF53AE90916E}" destId="{3CE9A467-A2FC-4FAB-97B7-16D810A2C14C}" srcOrd="0" destOrd="0" presId="urn:microsoft.com/office/officeart/2018/2/layout/IconVerticalSolidList"/>
    <dgm:cxn modelId="{2A9934E0-D701-447E-81B4-DF8603615F0B}" type="presOf" srcId="{4AAAD0AD-6DCD-4093-8127-2340CD0A09A8}" destId="{843D9FE1-ECC2-42EA-9B9E-3E5E2D0701A2}" srcOrd="0" destOrd="0" presId="urn:microsoft.com/office/officeart/2018/2/layout/IconVerticalSolidList"/>
    <dgm:cxn modelId="{6B657BF0-EB76-4DC2-90AF-55AA96A8E141}" type="presOf" srcId="{54A64468-8361-484B-9E72-401E0A971003}" destId="{ED5D1837-84D8-41C2-B281-1E191BE2702E}" srcOrd="0" destOrd="0" presId="urn:microsoft.com/office/officeart/2018/2/layout/IconVerticalSolidList"/>
    <dgm:cxn modelId="{DA9D564C-6A69-4DD2-8205-829DF09C387F}" type="presParOf" srcId="{344733BD-1DE9-4429-8334-B9F1A6731872}" destId="{FF96E72E-6A7F-4154-95D2-A0D0057F27B2}" srcOrd="0" destOrd="0" presId="urn:microsoft.com/office/officeart/2018/2/layout/IconVerticalSolidList"/>
    <dgm:cxn modelId="{A681C747-2A1E-4200-9577-BE5FB60E84E6}" type="presParOf" srcId="{FF96E72E-6A7F-4154-95D2-A0D0057F27B2}" destId="{2123B29C-0298-4D0A-A609-746C04531460}" srcOrd="0" destOrd="0" presId="urn:microsoft.com/office/officeart/2018/2/layout/IconVerticalSolidList"/>
    <dgm:cxn modelId="{9EF17B00-B573-495A-AFBD-B96B3B8E07FF}" type="presParOf" srcId="{FF96E72E-6A7F-4154-95D2-A0D0057F27B2}" destId="{865E4EF6-2B58-443A-BC45-55A0429E4B65}" srcOrd="1" destOrd="0" presId="urn:microsoft.com/office/officeart/2018/2/layout/IconVerticalSolidList"/>
    <dgm:cxn modelId="{0F999AA4-4843-4135-83B8-CE27FE8B95D9}" type="presParOf" srcId="{FF96E72E-6A7F-4154-95D2-A0D0057F27B2}" destId="{03BB772B-8442-46BA-9F0C-5EC88309775C}" srcOrd="2" destOrd="0" presId="urn:microsoft.com/office/officeart/2018/2/layout/IconVerticalSolidList"/>
    <dgm:cxn modelId="{10653006-B650-42D2-82C2-B33C41A9CD65}" type="presParOf" srcId="{FF96E72E-6A7F-4154-95D2-A0D0057F27B2}" destId="{3CE9A467-A2FC-4FAB-97B7-16D810A2C14C}" srcOrd="3" destOrd="0" presId="urn:microsoft.com/office/officeart/2018/2/layout/IconVerticalSolidList"/>
    <dgm:cxn modelId="{8350D121-3CFD-4B86-9CB4-B60EBE3F70D2}" type="presParOf" srcId="{344733BD-1DE9-4429-8334-B9F1A6731872}" destId="{F979EC73-AC3D-4946-8656-261381B25FFC}" srcOrd="1" destOrd="0" presId="urn:microsoft.com/office/officeart/2018/2/layout/IconVerticalSolidList"/>
    <dgm:cxn modelId="{688C9AD5-2DC9-433C-8961-E31B9AF8E935}" type="presParOf" srcId="{344733BD-1DE9-4429-8334-B9F1A6731872}" destId="{1874131D-FA97-4745-84BE-6B7F620715F9}" srcOrd="2" destOrd="0" presId="urn:microsoft.com/office/officeart/2018/2/layout/IconVerticalSolidList"/>
    <dgm:cxn modelId="{3266278D-B26D-4D24-A29D-6AB243E7A07C}" type="presParOf" srcId="{1874131D-FA97-4745-84BE-6B7F620715F9}" destId="{1E5DBB03-14DB-4592-8312-D48AC017800F}" srcOrd="0" destOrd="0" presId="urn:microsoft.com/office/officeart/2018/2/layout/IconVerticalSolidList"/>
    <dgm:cxn modelId="{00E1686C-0066-46AE-9FCE-65925DF82BCD}" type="presParOf" srcId="{1874131D-FA97-4745-84BE-6B7F620715F9}" destId="{611067D8-06EE-4908-9AD9-ECF907E74B9C}" srcOrd="1" destOrd="0" presId="urn:microsoft.com/office/officeart/2018/2/layout/IconVerticalSolidList"/>
    <dgm:cxn modelId="{0B912570-CDC8-4BC6-B925-47D089EC4C6B}" type="presParOf" srcId="{1874131D-FA97-4745-84BE-6B7F620715F9}" destId="{70586F81-F5D9-4EB6-973B-3FCD14B23F79}" srcOrd="2" destOrd="0" presId="urn:microsoft.com/office/officeart/2018/2/layout/IconVerticalSolidList"/>
    <dgm:cxn modelId="{258346E5-09C0-47E4-8919-F8366404672D}" type="presParOf" srcId="{1874131D-FA97-4745-84BE-6B7F620715F9}" destId="{ED5D1837-84D8-41C2-B281-1E191BE2702E}" srcOrd="3" destOrd="0" presId="urn:microsoft.com/office/officeart/2018/2/layout/IconVerticalSolidList"/>
    <dgm:cxn modelId="{28BC950B-0DA6-44B0-99CA-6A735966E835}" type="presParOf" srcId="{344733BD-1DE9-4429-8334-B9F1A6731872}" destId="{41B6E892-7A7B-4FB4-B86C-96EB99DFB07C}" srcOrd="3" destOrd="0" presId="urn:microsoft.com/office/officeart/2018/2/layout/IconVerticalSolidList"/>
    <dgm:cxn modelId="{F9D329E4-32CC-4B9F-A8FA-C44506B53F97}" type="presParOf" srcId="{344733BD-1DE9-4429-8334-B9F1A6731872}" destId="{29EDC367-86A4-45BF-AE67-02D726A183DC}" srcOrd="4" destOrd="0" presId="urn:microsoft.com/office/officeart/2018/2/layout/IconVerticalSolidList"/>
    <dgm:cxn modelId="{9F24894B-EA5B-4EBA-80C3-C65EF9BD0B24}" type="presParOf" srcId="{29EDC367-86A4-45BF-AE67-02D726A183DC}" destId="{61135179-5BEB-4F92-8B4F-8940DC15EEBD}" srcOrd="0" destOrd="0" presId="urn:microsoft.com/office/officeart/2018/2/layout/IconVerticalSolidList"/>
    <dgm:cxn modelId="{17A37812-FB0F-4EED-850B-FA7E43FD89AD}" type="presParOf" srcId="{29EDC367-86A4-45BF-AE67-02D726A183DC}" destId="{DFFE02C7-A19F-45ED-ADCA-1A84E7C47019}" srcOrd="1" destOrd="0" presId="urn:microsoft.com/office/officeart/2018/2/layout/IconVerticalSolidList"/>
    <dgm:cxn modelId="{AECCD129-CB49-4936-A9B0-71A392E27B5F}" type="presParOf" srcId="{29EDC367-86A4-45BF-AE67-02D726A183DC}" destId="{433981C2-0A4D-49FF-B97B-5E531AA354B5}" srcOrd="2" destOrd="0" presId="urn:microsoft.com/office/officeart/2018/2/layout/IconVerticalSolidList"/>
    <dgm:cxn modelId="{0B22C369-F855-4201-90A0-200491E9FD09}" type="presParOf" srcId="{29EDC367-86A4-45BF-AE67-02D726A183DC}" destId="{843D9FE1-ECC2-42EA-9B9E-3E5E2D0701A2}" srcOrd="3" destOrd="0" presId="urn:microsoft.com/office/officeart/2018/2/layout/IconVerticalSolidList"/>
    <dgm:cxn modelId="{C731B7B4-EA9B-46CF-8C3E-7E82D9061482}" type="presParOf" srcId="{344733BD-1DE9-4429-8334-B9F1A6731872}" destId="{14B5B7C5-0CB5-4A02-8833-3054BE15CCCE}" srcOrd="5" destOrd="0" presId="urn:microsoft.com/office/officeart/2018/2/layout/IconVerticalSolidList"/>
    <dgm:cxn modelId="{57A058B1-FF08-4947-8BE7-E0422D3C1FB7}" type="presParOf" srcId="{344733BD-1DE9-4429-8334-B9F1A6731872}" destId="{4EDAE1A5-E843-44D2-B8AF-F402B39B8E78}" srcOrd="6" destOrd="0" presId="urn:microsoft.com/office/officeart/2018/2/layout/IconVerticalSolidList"/>
    <dgm:cxn modelId="{53E28651-51D7-425F-80FC-011790F2DAFB}" type="presParOf" srcId="{4EDAE1A5-E843-44D2-B8AF-F402B39B8E78}" destId="{D6BB91DE-4511-4788-8334-C1D1812211B3}" srcOrd="0" destOrd="0" presId="urn:microsoft.com/office/officeart/2018/2/layout/IconVerticalSolidList"/>
    <dgm:cxn modelId="{C6D2F0EA-BF53-44E7-BF1F-F6B73DED0BD6}" type="presParOf" srcId="{4EDAE1A5-E843-44D2-B8AF-F402B39B8E78}" destId="{4EE4CB74-8E42-4B6C-B1DB-4649A158D24F}" srcOrd="1" destOrd="0" presId="urn:microsoft.com/office/officeart/2018/2/layout/IconVerticalSolidList"/>
    <dgm:cxn modelId="{FC81F009-0820-4709-9551-CCB26E34719F}" type="presParOf" srcId="{4EDAE1A5-E843-44D2-B8AF-F402B39B8E78}" destId="{E966ECC3-04CB-4816-945A-A1562188510D}" srcOrd="2" destOrd="0" presId="urn:microsoft.com/office/officeart/2018/2/layout/IconVerticalSolidList"/>
    <dgm:cxn modelId="{03A7E803-4E86-4548-AD27-DE3F7AB05E3D}" type="presParOf" srcId="{4EDAE1A5-E843-44D2-B8AF-F402B39B8E78}" destId="{13741F36-9576-4DEB-A83D-A932999CF5B8}" srcOrd="3" destOrd="0" presId="urn:microsoft.com/office/officeart/2018/2/layout/IconVerticalSolidList"/>
    <dgm:cxn modelId="{1D53B66F-952A-4524-B771-F06B6B55F9F3}" type="presParOf" srcId="{344733BD-1DE9-4429-8334-B9F1A6731872}" destId="{74372AE7-F53E-4B72-B28A-8AF7B22FF07D}" srcOrd="7" destOrd="0" presId="urn:microsoft.com/office/officeart/2018/2/layout/IconVerticalSolidList"/>
    <dgm:cxn modelId="{349138DB-4655-4464-9B18-2E1E46BDA515}" type="presParOf" srcId="{344733BD-1DE9-4429-8334-B9F1A6731872}" destId="{06ED511D-4F0C-41B8-8AD9-38AB975177DB}" srcOrd="8" destOrd="0" presId="urn:microsoft.com/office/officeart/2018/2/layout/IconVerticalSolidList"/>
    <dgm:cxn modelId="{D93EF016-38E3-428E-AB42-080806F26CE4}" type="presParOf" srcId="{06ED511D-4F0C-41B8-8AD9-38AB975177DB}" destId="{2D9E072D-1914-4F7E-84C2-9FBF6C210F6B}" srcOrd="0" destOrd="0" presId="urn:microsoft.com/office/officeart/2018/2/layout/IconVerticalSolidList"/>
    <dgm:cxn modelId="{3FB20B3A-D520-4EDF-8976-17626351C538}" type="presParOf" srcId="{06ED511D-4F0C-41B8-8AD9-38AB975177DB}" destId="{AB68CDC3-D6E1-4972-BBD4-B75B7DC4E4C0}" srcOrd="1" destOrd="0" presId="urn:microsoft.com/office/officeart/2018/2/layout/IconVerticalSolidList"/>
    <dgm:cxn modelId="{6AFFFE51-2DA1-44D3-AA3A-8F9DB8FD8571}" type="presParOf" srcId="{06ED511D-4F0C-41B8-8AD9-38AB975177DB}" destId="{47D9139B-7DDC-41D1-97AF-B4FE3FD20C14}" srcOrd="2" destOrd="0" presId="urn:microsoft.com/office/officeart/2018/2/layout/IconVerticalSolidList"/>
    <dgm:cxn modelId="{7A88F6B6-C3A0-4EFB-9E97-FF213FD0B928}" type="presParOf" srcId="{06ED511D-4F0C-41B8-8AD9-38AB975177DB}" destId="{A034E947-DDA6-46B1-B473-82FD33FD73F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E06644-72A9-44E3-8F3D-2EE5C8E8CF76}" type="doc">
      <dgm:prSet loTypeId="urn:microsoft.com/office/officeart/2005/8/layout/pyramid2" loCatId="pyramid" qsTypeId="urn:microsoft.com/office/officeart/2005/8/quickstyle/simple3" qsCatId="simple" csTypeId="urn:microsoft.com/office/officeart/2005/8/colors/accent6_5" csCatId="accent6" phldr="1"/>
      <dgm:spPr/>
    </dgm:pt>
    <dgm:pt modelId="{83123671-015B-4DC8-96DF-DDEEE4E9AA0D}">
      <dgm:prSet phldrT="[Text]" custT="1"/>
      <dgm:spPr/>
      <dgm:t>
        <a:bodyPr/>
        <a:lstStyle/>
        <a:p>
          <a:r>
            <a:rPr lang="en-US" sz="1800" dirty="0"/>
            <a:t>Creating</a:t>
          </a:r>
        </a:p>
      </dgm:t>
    </dgm:pt>
    <dgm:pt modelId="{2F43B0DE-347B-4EDB-B18C-00A3B41E78B4}" type="parTrans" cxnId="{7767E9FE-5BC7-4D95-9F3B-278CFD8D6ABD}">
      <dgm:prSet/>
      <dgm:spPr/>
      <dgm:t>
        <a:bodyPr/>
        <a:lstStyle/>
        <a:p>
          <a:endParaRPr lang="en-US"/>
        </a:p>
      </dgm:t>
    </dgm:pt>
    <dgm:pt modelId="{0E8B99C8-BE50-42F2-98DC-817D1A6CBF59}" type="sibTrans" cxnId="{7767E9FE-5BC7-4D95-9F3B-278CFD8D6ABD}">
      <dgm:prSet/>
      <dgm:spPr/>
      <dgm:t>
        <a:bodyPr/>
        <a:lstStyle/>
        <a:p>
          <a:endParaRPr lang="en-US"/>
        </a:p>
      </dgm:t>
    </dgm:pt>
    <dgm:pt modelId="{35EF0093-4603-484B-8083-EFC1D1B9A31B}">
      <dgm:prSet phldrT="[Text]" custT="1"/>
      <dgm:spPr/>
      <dgm:t>
        <a:bodyPr/>
        <a:lstStyle/>
        <a:p>
          <a:r>
            <a:rPr lang="en-US" sz="1800" dirty="0"/>
            <a:t>Evaluating</a:t>
          </a:r>
        </a:p>
      </dgm:t>
    </dgm:pt>
    <dgm:pt modelId="{184A3CFD-1999-49AD-B41D-74CCF93A3462}" type="parTrans" cxnId="{D7042BE7-5934-486C-AA96-37AB9A7843C5}">
      <dgm:prSet/>
      <dgm:spPr/>
      <dgm:t>
        <a:bodyPr/>
        <a:lstStyle/>
        <a:p>
          <a:endParaRPr lang="en-US"/>
        </a:p>
      </dgm:t>
    </dgm:pt>
    <dgm:pt modelId="{A1374EF8-A6D5-45C8-A1F4-F10468F7744F}" type="sibTrans" cxnId="{D7042BE7-5934-486C-AA96-37AB9A7843C5}">
      <dgm:prSet/>
      <dgm:spPr/>
      <dgm:t>
        <a:bodyPr/>
        <a:lstStyle/>
        <a:p>
          <a:endParaRPr lang="en-US"/>
        </a:p>
      </dgm:t>
    </dgm:pt>
    <dgm:pt modelId="{20601225-7C0D-40F0-9DB5-F820244F75D7}">
      <dgm:prSet phldrT="[Text]" custT="1"/>
      <dgm:spPr/>
      <dgm:t>
        <a:bodyPr/>
        <a:lstStyle/>
        <a:p>
          <a:r>
            <a:rPr lang="en-US" sz="1800" dirty="0"/>
            <a:t>Analyzing</a:t>
          </a:r>
        </a:p>
      </dgm:t>
    </dgm:pt>
    <dgm:pt modelId="{B1A289D5-B8C5-4E40-ACB6-40DE01445A4C}" type="parTrans" cxnId="{9636AC52-047D-4900-A5F9-A7F060D34430}">
      <dgm:prSet/>
      <dgm:spPr/>
      <dgm:t>
        <a:bodyPr/>
        <a:lstStyle/>
        <a:p>
          <a:endParaRPr lang="en-US"/>
        </a:p>
      </dgm:t>
    </dgm:pt>
    <dgm:pt modelId="{24486F96-991E-4952-A69B-7570FCF87883}" type="sibTrans" cxnId="{9636AC52-047D-4900-A5F9-A7F060D34430}">
      <dgm:prSet/>
      <dgm:spPr/>
      <dgm:t>
        <a:bodyPr/>
        <a:lstStyle/>
        <a:p>
          <a:endParaRPr lang="en-US"/>
        </a:p>
      </dgm:t>
    </dgm:pt>
    <dgm:pt modelId="{DAF8C9D7-273B-4BEF-856A-7DCC4F78D53B}">
      <dgm:prSet custT="1"/>
      <dgm:spPr/>
      <dgm:t>
        <a:bodyPr/>
        <a:lstStyle/>
        <a:p>
          <a:r>
            <a:rPr lang="en-US" sz="1800" dirty="0"/>
            <a:t>Applying</a:t>
          </a:r>
        </a:p>
      </dgm:t>
    </dgm:pt>
    <dgm:pt modelId="{89E568D1-EEA2-49EE-8D6E-FA0E7652D93B}" type="parTrans" cxnId="{F5A7055E-CF72-44DD-A893-E063E33E7C27}">
      <dgm:prSet/>
      <dgm:spPr/>
      <dgm:t>
        <a:bodyPr/>
        <a:lstStyle/>
        <a:p>
          <a:endParaRPr lang="en-US"/>
        </a:p>
      </dgm:t>
    </dgm:pt>
    <dgm:pt modelId="{BA409FE3-51EB-42BC-90FA-7642A10109B8}" type="sibTrans" cxnId="{F5A7055E-CF72-44DD-A893-E063E33E7C27}">
      <dgm:prSet/>
      <dgm:spPr/>
      <dgm:t>
        <a:bodyPr/>
        <a:lstStyle/>
        <a:p>
          <a:endParaRPr lang="en-US"/>
        </a:p>
      </dgm:t>
    </dgm:pt>
    <dgm:pt modelId="{D7D18393-0496-43F4-BFC4-06145589728D}">
      <dgm:prSet custT="1"/>
      <dgm:spPr/>
      <dgm:t>
        <a:bodyPr/>
        <a:lstStyle/>
        <a:p>
          <a:r>
            <a:rPr lang="en-US" sz="1800" dirty="0"/>
            <a:t>Understanding</a:t>
          </a:r>
          <a:r>
            <a:rPr lang="en-US" sz="1400" dirty="0"/>
            <a:t> </a:t>
          </a:r>
        </a:p>
      </dgm:t>
    </dgm:pt>
    <dgm:pt modelId="{5485FD4E-A7D4-4366-B148-561F7B84C25D}" type="parTrans" cxnId="{9F7EE8CC-BFB7-4978-82AF-FFF8EDED64DE}">
      <dgm:prSet/>
      <dgm:spPr/>
      <dgm:t>
        <a:bodyPr/>
        <a:lstStyle/>
        <a:p>
          <a:endParaRPr lang="en-US"/>
        </a:p>
      </dgm:t>
    </dgm:pt>
    <dgm:pt modelId="{8CA51E4E-EEBB-4A4E-862B-ADCB0CC41702}" type="sibTrans" cxnId="{9F7EE8CC-BFB7-4978-82AF-FFF8EDED64DE}">
      <dgm:prSet/>
      <dgm:spPr/>
      <dgm:t>
        <a:bodyPr/>
        <a:lstStyle/>
        <a:p>
          <a:endParaRPr lang="en-US"/>
        </a:p>
      </dgm:t>
    </dgm:pt>
    <dgm:pt modelId="{EB5A0114-AD7A-4086-960D-46461DAE1710}">
      <dgm:prSet custT="1"/>
      <dgm:spPr/>
      <dgm:t>
        <a:bodyPr/>
        <a:lstStyle/>
        <a:p>
          <a:r>
            <a:rPr lang="en-US" sz="1800" dirty="0"/>
            <a:t>Declarative Knowledge/Remembering</a:t>
          </a:r>
        </a:p>
      </dgm:t>
    </dgm:pt>
    <dgm:pt modelId="{667FC6A2-DDDC-4A11-87CC-491CC063FFB9}" type="parTrans" cxnId="{6EA83DF3-6E58-42E7-AB2C-C1C6934E27F4}">
      <dgm:prSet/>
      <dgm:spPr/>
      <dgm:t>
        <a:bodyPr/>
        <a:lstStyle/>
        <a:p>
          <a:endParaRPr lang="en-US"/>
        </a:p>
      </dgm:t>
    </dgm:pt>
    <dgm:pt modelId="{1D51130E-9D0E-47E9-A683-E64BAADC653D}" type="sibTrans" cxnId="{6EA83DF3-6E58-42E7-AB2C-C1C6934E27F4}">
      <dgm:prSet/>
      <dgm:spPr/>
      <dgm:t>
        <a:bodyPr/>
        <a:lstStyle/>
        <a:p>
          <a:endParaRPr lang="en-US"/>
        </a:p>
      </dgm:t>
    </dgm:pt>
    <dgm:pt modelId="{9D813D92-B25B-4E3D-9550-D5E03B07F556}" type="pres">
      <dgm:prSet presAssocID="{AFE06644-72A9-44E3-8F3D-2EE5C8E8CF76}" presName="compositeShape" presStyleCnt="0">
        <dgm:presLayoutVars>
          <dgm:dir/>
          <dgm:resizeHandles/>
        </dgm:presLayoutVars>
      </dgm:prSet>
      <dgm:spPr/>
    </dgm:pt>
    <dgm:pt modelId="{D2676478-52A3-4200-812B-0327ED61F9D4}" type="pres">
      <dgm:prSet presAssocID="{AFE06644-72A9-44E3-8F3D-2EE5C8E8CF76}" presName="pyramid" presStyleLbl="node1" presStyleIdx="0" presStyleCnt="1" custScaleX="195289" custLinFactNeighborX="0" custLinFactNeighborY="543"/>
      <dgm:spPr/>
    </dgm:pt>
    <dgm:pt modelId="{F7B563CC-0367-4151-990D-E8A89238C2DD}" type="pres">
      <dgm:prSet presAssocID="{AFE06644-72A9-44E3-8F3D-2EE5C8E8CF76}" presName="theList" presStyleCnt="0"/>
      <dgm:spPr/>
    </dgm:pt>
    <dgm:pt modelId="{7E341B8F-EF32-4661-8AC7-962D3F618FE3}" type="pres">
      <dgm:prSet presAssocID="{83123671-015B-4DC8-96DF-DDEEE4E9AA0D}" presName="aNode" presStyleLbl="fgAcc1" presStyleIdx="0" presStyleCnt="6" custLinFactX="-50240" custLinFactY="-50185" custLinFactNeighborX="-100000" custLinFactNeighborY="-100000">
        <dgm:presLayoutVars>
          <dgm:bulletEnabled val="1"/>
        </dgm:presLayoutVars>
      </dgm:prSet>
      <dgm:spPr/>
    </dgm:pt>
    <dgm:pt modelId="{363485D5-5357-4165-8F2C-7C74767FEC74}" type="pres">
      <dgm:prSet presAssocID="{83123671-015B-4DC8-96DF-DDEEE4E9AA0D}" presName="aSpace" presStyleCnt="0"/>
      <dgm:spPr/>
    </dgm:pt>
    <dgm:pt modelId="{E6A70669-2564-4F85-975A-481FC348FD9E}" type="pres">
      <dgm:prSet presAssocID="{35EF0093-4603-484B-8083-EFC1D1B9A31B}" presName="aNode" presStyleLbl="fgAcc1" presStyleIdx="1" presStyleCnt="6" custLinFactX="-50240" custLinFactY="-30700" custLinFactNeighborX="-100000" custLinFactNeighborY="-100000">
        <dgm:presLayoutVars>
          <dgm:bulletEnabled val="1"/>
        </dgm:presLayoutVars>
      </dgm:prSet>
      <dgm:spPr/>
    </dgm:pt>
    <dgm:pt modelId="{1E56BF7E-752A-4859-BB42-35B28FEFA446}" type="pres">
      <dgm:prSet presAssocID="{35EF0093-4603-484B-8083-EFC1D1B9A31B}" presName="aSpace" presStyleCnt="0"/>
      <dgm:spPr/>
    </dgm:pt>
    <dgm:pt modelId="{172A3249-98D1-42E1-AED2-AA6D386BCAAF}" type="pres">
      <dgm:prSet presAssocID="{20601225-7C0D-40F0-9DB5-F820244F75D7}" presName="aNode" presStyleLbl="fgAcc1" presStyleIdx="2" presStyleCnt="6" custLinFactX="-50240" custLinFactY="-4531" custLinFactNeighborX="-100000" custLinFactNeighborY="-100000">
        <dgm:presLayoutVars>
          <dgm:bulletEnabled val="1"/>
        </dgm:presLayoutVars>
      </dgm:prSet>
      <dgm:spPr/>
    </dgm:pt>
    <dgm:pt modelId="{D96D783C-E4E7-4FDD-952A-A005F505B142}" type="pres">
      <dgm:prSet presAssocID="{20601225-7C0D-40F0-9DB5-F820244F75D7}" presName="aSpace" presStyleCnt="0"/>
      <dgm:spPr/>
    </dgm:pt>
    <dgm:pt modelId="{1C71386D-D084-46BA-AE3D-9992C7A0F672}" type="pres">
      <dgm:prSet presAssocID="{DAF8C9D7-273B-4BEF-856A-7DCC4F78D53B}" presName="aNode" presStyleLbl="fgAcc1" presStyleIdx="3" presStyleCnt="6" custLinFactX="-50240" custLinFactNeighborX="-100000" custLinFactNeighborY="28914">
        <dgm:presLayoutVars>
          <dgm:bulletEnabled val="1"/>
        </dgm:presLayoutVars>
      </dgm:prSet>
      <dgm:spPr/>
    </dgm:pt>
    <dgm:pt modelId="{F4FED016-3BF0-4D35-8209-886943E9D3FA}" type="pres">
      <dgm:prSet presAssocID="{DAF8C9D7-273B-4BEF-856A-7DCC4F78D53B}" presName="aSpace" presStyleCnt="0"/>
      <dgm:spPr/>
    </dgm:pt>
    <dgm:pt modelId="{F9CBB86F-3481-4B92-986D-981CC0F7DA48}" type="pres">
      <dgm:prSet presAssocID="{D7D18393-0496-43F4-BFC4-06145589728D}" presName="aNode" presStyleLbl="fgAcc1" presStyleIdx="4" presStyleCnt="6" custLinFactX="-50240" custLinFactY="32302" custLinFactNeighborX="-100000" custLinFactNeighborY="100000">
        <dgm:presLayoutVars>
          <dgm:bulletEnabled val="1"/>
        </dgm:presLayoutVars>
      </dgm:prSet>
      <dgm:spPr/>
    </dgm:pt>
    <dgm:pt modelId="{17FAD85C-314F-498A-8878-2F403F6FE3A9}" type="pres">
      <dgm:prSet presAssocID="{D7D18393-0496-43F4-BFC4-06145589728D}" presName="aSpace" presStyleCnt="0"/>
      <dgm:spPr/>
    </dgm:pt>
    <dgm:pt modelId="{439EB7F6-62B2-4E22-AF6A-2D1971ADA964}" type="pres">
      <dgm:prSet presAssocID="{EB5A0114-AD7A-4086-960D-46461DAE1710}" presName="aNode" presStyleLbl="fgAcc1" presStyleIdx="5" presStyleCnt="6" custLinFactX="-50240" custLinFactY="61647" custLinFactNeighborX="-100000" custLinFactNeighborY="100000">
        <dgm:presLayoutVars>
          <dgm:bulletEnabled val="1"/>
        </dgm:presLayoutVars>
      </dgm:prSet>
      <dgm:spPr/>
    </dgm:pt>
    <dgm:pt modelId="{9D42F1D7-0D3E-4702-A555-40A58A6BF8DD}" type="pres">
      <dgm:prSet presAssocID="{EB5A0114-AD7A-4086-960D-46461DAE1710}" presName="aSpace" presStyleCnt="0"/>
      <dgm:spPr/>
    </dgm:pt>
  </dgm:ptLst>
  <dgm:cxnLst>
    <dgm:cxn modelId="{3C332509-7717-465D-AEE6-B1585F40785B}" type="presOf" srcId="{35EF0093-4603-484B-8083-EFC1D1B9A31B}" destId="{E6A70669-2564-4F85-975A-481FC348FD9E}" srcOrd="0" destOrd="0" presId="urn:microsoft.com/office/officeart/2005/8/layout/pyramid2"/>
    <dgm:cxn modelId="{F5A7055E-CF72-44DD-A893-E063E33E7C27}" srcId="{AFE06644-72A9-44E3-8F3D-2EE5C8E8CF76}" destId="{DAF8C9D7-273B-4BEF-856A-7DCC4F78D53B}" srcOrd="3" destOrd="0" parTransId="{89E568D1-EEA2-49EE-8D6E-FA0E7652D93B}" sibTransId="{BA409FE3-51EB-42BC-90FA-7642A10109B8}"/>
    <dgm:cxn modelId="{1DDAA14C-1027-49B4-8AEC-781421278B30}" type="presOf" srcId="{D7D18393-0496-43F4-BFC4-06145589728D}" destId="{F9CBB86F-3481-4B92-986D-981CC0F7DA48}" srcOrd="0" destOrd="0" presId="urn:microsoft.com/office/officeart/2005/8/layout/pyramid2"/>
    <dgm:cxn modelId="{9636AC52-047D-4900-A5F9-A7F060D34430}" srcId="{AFE06644-72A9-44E3-8F3D-2EE5C8E8CF76}" destId="{20601225-7C0D-40F0-9DB5-F820244F75D7}" srcOrd="2" destOrd="0" parTransId="{B1A289D5-B8C5-4E40-ACB6-40DE01445A4C}" sibTransId="{24486F96-991E-4952-A69B-7570FCF87883}"/>
    <dgm:cxn modelId="{3975D098-BC87-46AC-A40A-5BF8485275FC}" type="presOf" srcId="{DAF8C9D7-273B-4BEF-856A-7DCC4F78D53B}" destId="{1C71386D-D084-46BA-AE3D-9992C7A0F672}" srcOrd="0" destOrd="0" presId="urn:microsoft.com/office/officeart/2005/8/layout/pyramid2"/>
    <dgm:cxn modelId="{834BB5CB-9461-4D94-BB96-5C2B71ACD099}" type="presOf" srcId="{EB5A0114-AD7A-4086-960D-46461DAE1710}" destId="{439EB7F6-62B2-4E22-AF6A-2D1971ADA964}" srcOrd="0" destOrd="0" presId="urn:microsoft.com/office/officeart/2005/8/layout/pyramid2"/>
    <dgm:cxn modelId="{9F7EE8CC-BFB7-4978-82AF-FFF8EDED64DE}" srcId="{AFE06644-72A9-44E3-8F3D-2EE5C8E8CF76}" destId="{D7D18393-0496-43F4-BFC4-06145589728D}" srcOrd="4" destOrd="0" parTransId="{5485FD4E-A7D4-4366-B148-561F7B84C25D}" sibTransId="{8CA51E4E-EEBB-4A4E-862B-ADCB0CC41702}"/>
    <dgm:cxn modelId="{331E39D1-C548-4B66-AEC5-E24E727FD3FC}" type="presOf" srcId="{83123671-015B-4DC8-96DF-DDEEE4E9AA0D}" destId="{7E341B8F-EF32-4661-8AC7-962D3F618FE3}" srcOrd="0" destOrd="0" presId="urn:microsoft.com/office/officeart/2005/8/layout/pyramid2"/>
    <dgm:cxn modelId="{CF265BD5-9FE0-4973-94ED-515431D26943}" type="presOf" srcId="{20601225-7C0D-40F0-9DB5-F820244F75D7}" destId="{172A3249-98D1-42E1-AED2-AA6D386BCAAF}" srcOrd="0" destOrd="0" presId="urn:microsoft.com/office/officeart/2005/8/layout/pyramid2"/>
    <dgm:cxn modelId="{4F5D64D6-1940-4163-B036-4E201CC6B89E}" type="presOf" srcId="{AFE06644-72A9-44E3-8F3D-2EE5C8E8CF76}" destId="{9D813D92-B25B-4E3D-9550-D5E03B07F556}" srcOrd="0" destOrd="0" presId="urn:microsoft.com/office/officeart/2005/8/layout/pyramid2"/>
    <dgm:cxn modelId="{D7042BE7-5934-486C-AA96-37AB9A7843C5}" srcId="{AFE06644-72A9-44E3-8F3D-2EE5C8E8CF76}" destId="{35EF0093-4603-484B-8083-EFC1D1B9A31B}" srcOrd="1" destOrd="0" parTransId="{184A3CFD-1999-49AD-B41D-74CCF93A3462}" sibTransId="{A1374EF8-A6D5-45C8-A1F4-F10468F7744F}"/>
    <dgm:cxn modelId="{6EA83DF3-6E58-42E7-AB2C-C1C6934E27F4}" srcId="{AFE06644-72A9-44E3-8F3D-2EE5C8E8CF76}" destId="{EB5A0114-AD7A-4086-960D-46461DAE1710}" srcOrd="5" destOrd="0" parTransId="{667FC6A2-DDDC-4A11-87CC-491CC063FFB9}" sibTransId="{1D51130E-9D0E-47E9-A683-E64BAADC653D}"/>
    <dgm:cxn modelId="{7767E9FE-5BC7-4D95-9F3B-278CFD8D6ABD}" srcId="{AFE06644-72A9-44E3-8F3D-2EE5C8E8CF76}" destId="{83123671-015B-4DC8-96DF-DDEEE4E9AA0D}" srcOrd="0" destOrd="0" parTransId="{2F43B0DE-347B-4EDB-B18C-00A3B41E78B4}" sibTransId="{0E8B99C8-BE50-42F2-98DC-817D1A6CBF59}"/>
    <dgm:cxn modelId="{D905FAF3-1FF8-47E7-AFB0-A66206F23AD2}" type="presParOf" srcId="{9D813D92-B25B-4E3D-9550-D5E03B07F556}" destId="{D2676478-52A3-4200-812B-0327ED61F9D4}" srcOrd="0" destOrd="0" presId="urn:microsoft.com/office/officeart/2005/8/layout/pyramid2"/>
    <dgm:cxn modelId="{66AA1A86-61AA-43C4-A1B7-C3B453677068}" type="presParOf" srcId="{9D813D92-B25B-4E3D-9550-D5E03B07F556}" destId="{F7B563CC-0367-4151-990D-E8A89238C2DD}" srcOrd="1" destOrd="0" presId="urn:microsoft.com/office/officeart/2005/8/layout/pyramid2"/>
    <dgm:cxn modelId="{CCF60735-CB8D-4D1B-AB81-BA079E5AB5C8}" type="presParOf" srcId="{F7B563CC-0367-4151-990D-E8A89238C2DD}" destId="{7E341B8F-EF32-4661-8AC7-962D3F618FE3}" srcOrd="0" destOrd="0" presId="urn:microsoft.com/office/officeart/2005/8/layout/pyramid2"/>
    <dgm:cxn modelId="{B8CBD57E-9F2B-46B7-84C3-139DA349865D}" type="presParOf" srcId="{F7B563CC-0367-4151-990D-E8A89238C2DD}" destId="{363485D5-5357-4165-8F2C-7C74767FEC74}" srcOrd="1" destOrd="0" presId="urn:microsoft.com/office/officeart/2005/8/layout/pyramid2"/>
    <dgm:cxn modelId="{00A4C4D4-A1E5-4B23-A136-ED49BD35A313}" type="presParOf" srcId="{F7B563CC-0367-4151-990D-E8A89238C2DD}" destId="{E6A70669-2564-4F85-975A-481FC348FD9E}" srcOrd="2" destOrd="0" presId="urn:microsoft.com/office/officeart/2005/8/layout/pyramid2"/>
    <dgm:cxn modelId="{E3BCA091-B5A8-491E-9B47-CCB59871F3C8}" type="presParOf" srcId="{F7B563CC-0367-4151-990D-E8A89238C2DD}" destId="{1E56BF7E-752A-4859-BB42-35B28FEFA446}" srcOrd="3" destOrd="0" presId="urn:microsoft.com/office/officeart/2005/8/layout/pyramid2"/>
    <dgm:cxn modelId="{727C86F1-6853-4AA8-BE1A-78859BA0AAF6}" type="presParOf" srcId="{F7B563CC-0367-4151-990D-E8A89238C2DD}" destId="{172A3249-98D1-42E1-AED2-AA6D386BCAAF}" srcOrd="4" destOrd="0" presId="urn:microsoft.com/office/officeart/2005/8/layout/pyramid2"/>
    <dgm:cxn modelId="{E7307630-F107-42B3-B6F8-A1CD08040296}" type="presParOf" srcId="{F7B563CC-0367-4151-990D-E8A89238C2DD}" destId="{D96D783C-E4E7-4FDD-952A-A005F505B142}" srcOrd="5" destOrd="0" presId="urn:microsoft.com/office/officeart/2005/8/layout/pyramid2"/>
    <dgm:cxn modelId="{E992B99C-D1D0-4B6B-AEAF-0922F0F9E979}" type="presParOf" srcId="{F7B563CC-0367-4151-990D-E8A89238C2DD}" destId="{1C71386D-D084-46BA-AE3D-9992C7A0F672}" srcOrd="6" destOrd="0" presId="urn:microsoft.com/office/officeart/2005/8/layout/pyramid2"/>
    <dgm:cxn modelId="{EEF79BDA-DEC4-4A62-BF9E-8BD76C9CF3FD}" type="presParOf" srcId="{F7B563CC-0367-4151-990D-E8A89238C2DD}" destId="{F4FED016-3BF0-4D35-8209-886943E9D3FA}" srcOrd="7" destOrd="0" presId="urn:microsoft.com/office/officeart/2005/8/layout/pyramid2"/>
    <dgm:cxn modelId="{6A260A9E-A883-40B0-AA48-3EAEEAA41B29}" type="presParOf" srcId="{F7B563CC-0367-4151-990D-E8A89238C2DD}" destId="{F9CBB86F-3481-4B92-986D-981CC0F7DA48}" srcOrd="8" destOrd="0" presId="urn:microsoft.com/office/officeart/2005/8/layout/pyramid2"/>
    <dgm:cxn modelId="{07F516CE-91CA-4B8F-B978-F06A37A65129}" type="presParOf" srcId="{F7B563CC-0367-4151-990D-E8A89238C2DD}" destId="{17FAD85C-314F-498A-8878-2F403F6FE3A9}" srcOrd="9" destOrd="0" presId="urn:microsoft.com/office/officeart/2005/8/layout/pyramid2"/>
    <dgm:cxn modelId="{4168931F-6EEB-47F4-AF9A-28056A2FC6AC}" type="presParOf" srcId="{F7B563CC-0367-4151-990D-E8A89238C2DD}" destId="{439EB7F6-62B2-4E22-AF6A-2D1971ADA964}" srcOrd="10" destOrd="0" presId="urn:microsoft.com/office/officeart/2005/8/layout/pyramid2"/>
    <dgm:cxn modelId="{CA46589D-F9AE-4A3C-BE72-99E5497F9D72}" type="presParOf" srcId="{F7B563CC-0367-4151-990D-E8A89238C2DD}" destId="{9D42F1D7-0D3E-4702-A555-40A58A6BF8DD}" srcOrd="11" destOrd="0" presId="urn:microsoft.com/office/officeart/2005/8/layout/pyramid2"/>
  </dgm:cxnLst>
  <dgm:bg>
    <a:solidFill>
      <a:schemeClr val="bg2">
        <a:lumMod val="9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17A95-0B1D-4EB1-B65D-67A6E01BF03E}">
      <dsp:nvSpPr>
        <dsp:cNvPr id="0" name=""/>
        <dsp:cNvSpPr/>
      </dsp:nvSpPr>
      <dsp:spPr>
        <a:xfrm>
          <a:off x="3439000" y="2955487"/>
          <a:ext cx="1803768" cy="1803768"/>
        </a:xfrm>
        <a:prstGeom prst="ellipse">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Narrative</a:t>
          </a:r>
        </a:p>
      </dsp:txBody>
      <dsp:txXfrm>
        <a:off x="3703156" y="3219643"/>
        <a:ext cx="1275456" cy="1275456"/>
      </dsp:txXfrm>
    </dsp:sp>
    <dsp:sp modelId="{9563C0B0-0F19-416A-84CA-DE43BDDCAAED}">
      <dsp:nvSpPr>
        <dsp:cNvPr id="0" name=""/>
        <dsp:cNvSpPr/>
      </dsp:nvSpPr>
      <dsp:spPr>
        <a:xfrm rot="10800000">
          <a:off x="903242" y="3600334"/>
          <a:ext cx="2396290" cy="514073"/>
        </a:xfrm>
        <a:prstGeom prst="leftArrow">
          <a:avLst>
            <a:gd name="adj1" fmla="val 60000"/>
            <a:gd name="adj2" fmla="val 5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27E8C9E-43DC-4970-98CF-C75E4B79175F}">
      <dsp:nvSpPr>
        <dsp:cNvPr id="0" name=""/>
        <dsp:cNvSpPr/>
      </dsp:nvSpPr>
      <dsp:spPr>
        <a:xfrm>
          <a:off x="271923" y="3352316"/>
          <a:ext cx="1262637" cy="1010110"/>
        </a:xfrm>
        <a:prstGeom prst="roundRect">
          <a:avLst>
            <a:gd name="adj" fmla="val 1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Identify Subject and Purpose</a:t>
          </a:r>
        </a:p>
      </dsp:txBody>
      <dsp:txXfrm>
        <a:off x="301508" y="3381901"/>
        <a:ext cx="1203467" cy="950940"/>
      </dsp:txXfrm>
    </dsp:sp>
    <dsp:sp modelId="{A5432237-6D97-4A7D-B930-035D95FD1548}">
      <dsp:nvSpPr>
        <dsp:cNvPr id="0" name=""/>
        <dsp:cNvSpPr/>
      </dsp:nvSpPr>
      <dsp:spPr>
        <a:xfrm rot="12342857">
          <a:off x="1125022" y="2628653"/>
          <a:ext cx="2396290" cy="514073"/>
        </a:xfrm>
        <a:prstGeom prst="leftArrow">
          <a:avLst>
            <a:gd name="adj1" fmla="val 60000"/>
            <a:gd name="adj2" fmla="val 50000"/>
          </a:avLst>
        </a:prstGeom>
        <a:gradFill rotWithShape="0">
          <a:gsLst>
            <a:gs pos="0">
              <a:schemeClr val="accent3">
                <a:hueOff val="-204772"/>
                <a:satOff val="169"/>
                <a:lumOff val="-140"/>
                <a:alphaOff val="0"/>
                <a:tint val="65000"/>
                <a:lumMod val="110000"/>
              </a:schemeClr>
            </a:gs>
            <a:gs pos="88000">
              <a:schemeClr val="accent3">
                <a:hueOff val="-204772"/>
                <a:satOff val="169"/>
                <a:lumOff val="-14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24F50DA-57AA-4ED6-A98C-A1B3E0BF36D7}">
      <dsp:nvSpPr>
        <dsp:cNvPr id="0" name=""/>
        <dsp:cNvSpPr/>
      </dsp:nvSpPr>
      <dsp:spPr>
        <a:xfrm>
          <a:off x="612357" y="1860779"/>
          <a:ext cx="1262637" cy="1010110"/>
        </a:xfrm>
        <a:prstGeom prst="roundRect">
          <a:avLst>
            <a:gd name="adj" fmla="val 10000"/>
          </a:avLst>
        </a:prstGeom>
        <a:gradFill rotWithShape="0">
          <a:gsLst>
            <a:gs pos="0">
              <a:schemeClr val="accent3">
                <a:hueOff val="-204772"/>
                <a:satOff val="169"/>
                <a:lumOff val="-140"/>
                <a:alphaOff val="0"/>
                <a:tint val="65000"/>
                <a:lumMod val="110000"/>
              </a:schemeClr>
            </a:gs>
            <a:gs pos="88000">
              <a:schemeClr val="accent3">
                <a:hueOff val="-204772"/>
                <a:satOff val="169"/>
                <a:lumOff val="-14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Select and verify facts</a:t>
          </a:r>
        </a:p>
      </dsp:txBody>
      <dsp:txXfrm>
        <a:off x="641942" y="1890364"/>
        <a:ext cx="1203467" cy="950940"/>
      </dsp:txXfrm>
    </dsp:sp>
    <dsp:sp modelId="{DB8A7311-4778-4F91-8992-156FA2472D0D}">
      <dsp:nvSpPr>
        <dsp:cNvPr id="0" name=""/>
        <dsp:cNvSpPr/>
      </dsp:nvSpPr>
      <dsp:spPr>
        <a:xfrm rot="13840003">
          <a:off x="1702836" y="1857809"/>
          <a:ext cx="2420232" cy="514073"/>
        </a:xfrm>
        <a:prstGeom prst="leftArrow">
          <a:avLst>
            <a:gd name="adj1" fmla="val 60000"/>
            <a:gd name="adj2" fmla="val 50000"/>
          </a:avLst>
        </a:prstGeom>
        <a:gradFill rotWithShape="0">
          <a:gsLst>
            <a:gs pos="0">
              <a:schemeClr val="accent3">
                <a:hueOff val="-409544"/>
                <a:satOff val="337"/>
                <a:lumOff val="-280"/>
                <a:alphaOff val="0"/>
                <a:tint val="65000"/>
                <a:lumMod val="110000"/>
              </a:schemeClr>
            </a:gs>
            <a:gs pos="88000">
              <a:schemeClr val="accent3">
                <a:hueOff val="-409544"/>
                <a:satOff val="337"/>
                <a:lumOff val="-28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B3E8EDF-0F3E-417B-A75C-2526224D7D53}">
      <dsp:nvSpPr>
        <dsp:cNvPr id="0" name=""/>
        <dsp:cNvSpPr/>
      </dsp:nvSpPr>
      <dsp:spPr>
        <a:xfrm>
          <a:off x="1514625" y="673799"/>
          <a:ext cx="1262637" cy="1010110"/>
        </a:xfrm>
        <a:prstGeom prst="roundRect">
          <a:avLst>
            <a:gd name="adj" fmla="val 10000"/>
          </a:avLst>
        </a:prstGeom>
        <a:gradFill rotWithShape="0">
          <a:gsLst>
            <a:gs pos="0">
              <a:schemeClr val="accent3">
                <a:hueOff val="-409544"/>
                <a:satOff val="337"/>
                <a:lumOff val="-280"/>
                <a:alphaOff val="0"/>
                <a:tint val="65000"/>
                <a:lumMod val="110000"/>
              </a:schemeClr>
            </a:gs>
            <a:gs pos="88000">
              <a:schemeClr val="accent3">
                <a:hueOff val="-409544"/>
                <a:satOff val="337"/>
                <a:lumOff val="-28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Identify biases in sources</a:t>
          </a:r>
        </a:p>
      </dsp:txBody>
      <dsp:txXfrm>
        <a:off x="1544210" y="703384"/>
        <a:ext cx="1203467" cy="950940"/>
      </dsp:txXfrm>
    </dsp:sp>
    <dsp:sp modelId="{CFBC67A4-7973-4C99-9541-E5559D545337}">
      <dsp:nvSpPr>
        <dsp:cNvPr id="0" name=""/>
        <dsp:cNvSpPr/>
      </dsp:nvSpPr>
      <dsp:spPr>
        <a:xfrm rot="15428571">
          <a:off x="2644404" y="1416987"/>
          <a:ext cx="2396290" cy="514073"/>
        </a:xfrm>
        <a:prstGeom prst="leftArrow">
          <a:avLst>
            <a:gd name="adj1" fmla="val 60000"/>
            <a:gd name="adj2" fmla="val 50000"/>
          </a:avLst>
        </a:prstGeom>
        <a:gradFill rotWithShape="0">
          <a:gsLst>
            <a:gs pos="0">
              <a:schemeClr val="accent3">
                <a:hueOff val="-614316"/>
                <a:satOff val="506"/>
                <a:lumOff val="-420"/>
                <a:alphaOff val="0"/>
                <a:tint val="65000"/>
                <a:lumMod val="110000"/>
              </a:schemeClr>
            </a:gs>
            <a:gs pos="88000">
              <a:schemeClr val="accent3">
                <a:hueOff val="-614316"/>
                <a:satOff val="506"/>
                <a:lumOff val="-42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0AD6250-9160-46A7-A813-5F91E45B937F}">
      <dsp:nvSpPr>
        <dsp:cNvPr id="0" name=""/>
        <dsp:cNvSpPr/>
      </dsp:nvSpPr>
      <dsp:spPr>
        <a:xfrm>
          <a:off x="2944618" y="863"/>
          <a:ext cx="1262637" cy="1010110"/>
        </a:xfrm>
        <a:prstGeom prst="roundRect">
          <a:avLst>
            <a:gd name="adj" fmla="val 10000"/>
          </a:avLst>
        </a:prstGeom>
        <a:gradFill rotWithShape="0">
          <a:gsLst>
            <a:gs pos="0">
              <a:schemeClr val="accent3">
                <a:hueOff val="-614316"/>
                <a:satOff val="506"/>
                <a:lumOff val="-420"/>
                <a:alphaOff val="0"/>
                <a:tint val="65000"/>
                <a:lumMod val="110000"/>
              </a:schemeClr>
            </a:gs>
            <a:gs pos="88000">
              <a:schemeClr val="accent3">
                <a:hueOff val="-614316"/>
                <a:satOff val="506"/>
                <a:lumOff val="-42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Determine relevance of facts and details</a:t>
          </a:r>
        </a:p>
      </dsp:txBody>
      <dsp:txXfrm>
        <a:off x="2974203" y="30448"/>
        <a:ext cx="1203467" cy="950940"/>
      </dsp:txXfrm>
    </dsp:sp>
    <dsp:sp modelId="{422350D2-9345-4F0F-A05D-7A55A99C5E20}">
      <dsp:nvSpPr>
        <dsp:cNvPr id="0" name=""/>
        <dsp:cNvSpPr/>
      </dsp:nvSpPr>
      <dsp:spPr>
        <a:xfrm rot="16971429">
          <a:off x="3641073" y="1416987"/>
          <a:ext cx="2396290" cy="514073"/>
        </a:xfrm>
        <a:prstGeom prst="leftArrow">
          <a:avLst>
            <a:gd name="adj1" fmla="val 60000"/>
            <a:gd name="adj2" fmla="val 50000"/>
          </a:avLst>
        </a:prstGeom>
        <a:gradFill rotWithShape="0">
          <a:gsLst>
            <a:gs pos="0">
              <a:schemeClr val="accent3">
                <a:hueOff val="-819087"/>
                <a:satOff val="674"/>
                <a:lumOff val="-561"/>
                <a:alphaOff val="0"/>
                <a:tint val="65000"/>
                <a:lumMod val="110000"/>
              </a:schemeClr>
            </a:gs>
            <a:gs pos="88000">
              <a:schemeClr val="accent3">
                <a:hueOff val="-819087"/>
                <a:satOff val="674"/>
                <a:lumOff val="-561"/>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72038C1-CF5D-4131-98DA-C3DFA6CF8341}">
      <dsp:nvSpPr>
        <dsp:cNvPr id="0" name=""/>
        <dsp:cNvSpPr/>
      </dsp:nvSpPr>
      <dsp:spPr>
        <a:xfrm>
          <a:off x="4474512" y="863"/>
          <a:ext cx="1262637" cy="1010110"/>
        </a:xfrm>
        <a:prstGeom prst="roundRect">
          <a:avLst>
            <a:gd name="adj" fmla="val 10000"/>
          </a:avLst>
        </a:prstGeom>
        <a:gradFill rotWithShape="0">
          <a:gsLst>
            <a:gs pos="0">
              <a:schemeClr val="accent3">
                <a:hueOff val="-819087"/>
                <a:satOff val="674"/>
                <a:lumOff val="-561"/>
                <a:alphaOff val="0"/>
                <a:tint val="65000"/>
                <a:lumMod val="110000"/>
              </a:schemeClr>
            </a:gs>
            <a:gs pos="88000">
              <a:schemeClr val="accent3">
                <a:hueOff val="-819087"/>
                <a:satOff val="674"/>
                <a:lumOff val="-56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Decipher cause &amp; effect</a:t>
          </a:r>
        </a:p>
      </dsp:txBody>
      <dsp:txXfrm>
        <a:off x="4504097" y="30448"/>
        <a:ext cx="1203467" cy="950940"/>
      </dsp:txXfrm>
    </dsp:sp>
    <dsp:sp modelId="{5C56508B-45AA-491C-AE53-669BF6837BCC}">
      <dsp:nvSpPr>
        <dsp:cNvPr id="0" name=""/>
        <dsp:cNvSpPr/>
      </dsp:nvSpPr>
      <dsp:spPr>
        <a:xfrm rot="18677703">
          <a:off x="4583994" y="1800913"/>
          <a:ext cx="2674888" cy="514073"/>
        </a:xfrm>
        <a:prstGeom prst="leftArrow">
          <a:avLst>
            <a:gd name="adj1" fmla="val 60000"/>
            <a:gd name="adj2" fmla="val 50000"/>
          </a:avLst>
        </a:prstGeom>
        <a:gradFill rotWithShape="0">
          <a:gsLst>
            <a:gs pos="0">
              <a:schemeClr val="accent3">
                <a:hueOff val="-1023859"/>
                <a:satOff val="843"/>
                <a:lumOff val="-701"/>
                <a:alphaOff val="0"/>
                <a:tint val="65000"/>
                <a:lumMod val="110000"/>
              </a:schemeClr>
            </a:gs>
            <a:gs pos="88000">
              <a:schemeClr val="accent3">
                <a:hueOff val="-1023859"/>
                <a:satOff val="843"/>
                <a:lumOff val="-701"/>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0286A62-3A0B-467D-A44B-11CDF0FCFBFD}">
      <dsp:nvSpPr>
        <dsp:cNvPr id="0" name=""/>
        <dsp:cNvSpPr/>
      </dsp:nvSpPr>
      <dsp:spPr>
        <a:xfrm>
          <a:off x="6172748" y="548045"/>
          <a:ext cx="1262637" cy="1010110"/>
        </a:xfrm>
        <a:prstGeom prst="roundRect">
          <a:avLst>
            <a:gd name="adj" fmla="val 10000"/>
          </a:avLst>
        </a:prstGeom>
        <a:gradFill rotWithShape="0">
          <a:gsLst>
            <a:gs pos="0">
              <a:schemeClr val="accent3">
                <a:hueOff val="-1023859"/>
                <a:satOff val="843"/>
                <a:lumOff val="-701"/>
                <a:alphaOff val="0"/>
                <a:tint val="65000"/>
                <a:lumMod val="110000"/>
              </a:schemeClr>
            </a:gs>
            <a:gs pos="88000">
              <a:schemeClr val="accent3">
                <a:hueOff val="-1023859"/>
                <a:satOff val="843"/>
                <a:lumOff val="-70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Determine meaning and significance</a:t>
          </a:r>
        </a:p>
      </dsp:txBody>
      <dsp:txXfrm>
        <a:off x="6202333" y="577630"/>
        <a:ext cx="1203467" cy="950940"/>
      </dsp:txXfrm>
    </dsp:sp>
    <dsp:sp modelId="{CCE5B54F-ED32-436E-AFEE-BD63BCB9BE62}">
      <dsp:nvSpPr>
        <dsp:cNvPr id="0" name=""/>
        <dsp:cNvSpPr/>
      </dsp:nvSpPr>
      <dsp:spPr>
        <a:xfrm rot="20057143">
          <a:off x="5160454" y="2628653"/>
          <a:ext cx="2396290" cy="514073"/>
        </a:xfrm>
        <a:prstGeom prst="leftArrow">
          <a:avLst>
            <a:gd name="adj1" fmla="val 60000"/>
            <a:gd name="adj2" fmla="val 50000"/>
          </a:avLst>
        </a:prstGeom>
        <a:gradFill rotWithShape="0">
          <a:gsLst>
            <a:gs pos="0">
              <a:schemeClr val="accent3">
                <a:hueOff val="-1228631"/>
                <a:satOff val="1011"/>
                <a:lumOff val="-841"/>
                <a:alphaOff val="0"/>
                <a:tint val="65000"/>
                <a:lumMod val="110000"/>
              </a:schemeClr>
            </a:gs>
            <a:gs pos="88000">
              <a:schemeClr val="accent3">
                <a:hueOff val="-1228631"/>
                <a:satOff val="1011"/>
                <a:lumOff val="-841"/>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CF69176-43D7-4675-974F-22F35005ECCE}">
      <dsp:nvSpPr>
        <dsp:cNvPr id="0" name=""/>
        <dsp:cNvSpPr/>
      </dsp:nvSpPr>
      <dsp:spPr>
        <a:xfrm>
          <a:off x="6806773" y="1860779"/>
          <a:ext cx="1262637" cy="1010110"/>
        </a:xfrm>
        <a:prstGeom prst="roundRect">
          <a:avLst>
            <a:gd name="adj" fmla="val 10000"/>
          </a:avLst>
        </a:prstGeom>
        <a:gradFill rotWithShape="0">
          <a:gsLst>
            <a:gs pos="0">
              <a:schemeClr val="accent3">
                <a:hueOff val="-1228631"/>
                <a:satOff val="1011"/>
                <a:lumOff val="-841"/>
                <a:alphaOff val="0"/>
                <a:tint val="65000"/>
                <a:lumMod val="110000"/>
              </a:schemeClr>
            </a:gs>
            <a:gs pos="88000">
              <a:schemeClr val="accent3">
                <a:hueOff val="-1228631"/>
                <a:satOff val="1011"/>
                <a:lumOff val="-84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Remind readers of context of events</a:t>
          </a:r>
        </a:p>
      </dsp:txBody>
      <dsp:txXfrm>
        <a:off x="6836358" y="1890364"/>
        <a:ext cx="1203467" cy="950940"/>
      </dsp:txXfrm>
    </dsp:sp>
    <dsp:sp modelId="{278AD426-8A11-4DA4-8681-663C49270D64}">
      <dsp:nvSpPr>
        <dsp:cNvPr id="0" name=""/>
        <dsp:cNvSpPr/>
      </dsp:nvSpPr>
      <dsp:spPr>
        <a:xfrm>
          <a:off x="5382234" y="3600334"/>
          <a:ext cx="2396290" cy="514073"/>
        </a:xfrm>
        <a:prstGeom prst="leftArrow">
          <a:avLst>
            <a:gd name="adj1" fmla="val 60000"/>
            <a:gd name="adj2" fmla="val 50000"/>
          </a:avLst>
        </a:prstGeom>
        <a:gradFill rotWithShape="0">
          <a:gsLst>
            <a:gs pos="0">
              <a:schemeClr val="accent3">
                <a:hueOff val="-1433403"/>
                <a:satOff val="1180"/>
                <a:lumOff val="-981"/>
                <a:alphaOff val="0"/>
                <a:tint val="65000"/>
                <a:lumMod val="110000"/>
              </a:schemeClr>
            </a:gs>
            <a:gs pos="88000">
              <a:schemeClr val="accent3">
                <a:hueOff val="-1433403"/>
                <a:satOff val="1180"/>
                <a:lumOff val="-981"/>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A162F2F-3574-46B1-B89E-54BAE480511D}">
      <dsp:nvSpPr>
        <dsp:cNvPr id="0" name=""/>
        <dsp:cNvSpPr/>
      </dsp:nvSpPr>
      <dsp:spPr>
        <a:xfrm>
          <a:off x="6863106" y="3352316"/>
          <a:ext cx="1830837" cy="1010110"/>
        </a:xfrm>
        <a:prstGeom prst="roundRect">
          <a:avLst>
            <a:gd name="adj" fmla="val 10000"/>
          </a:avLst>
        </a:prstGeom>
        <a:gradFill rotWithShape="0">
          <a:gsLst>
            <a:gs pos="0">
              <a:schemeClr val="accent3">
                <a:hueOff val="-1433403"/>
                <a:satOff val="1180"/>
                <a:lumOff val="-981"/>
                <a:alphaOff val="0"/>
                <a:tint val="65000"/>
                <a:lumMod val="110000"/>
              </a:schemeClr>
            </a:gs>
            <a:gs pos="88000">
              <a:schemeClr val="accent3">
                <a:hueOff val="-1433403"/>
                <a:satOff val="1180"/>
                <a:lumOff val="-98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Maintain objectivity when creating narratives</a:t>
          </a:r>
        </a:p>
      </dsp:txBody>
      <dsp:txXfrm>
        <a:off x="6892691" y="3381901"/>
        <a:ext cx="1771667" cy="950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3B29C-0298-4D0A-A609-746C04531460}">
      <dsp:nvSpPr>
        <dsp:cNvPr id="0" name=""/>
        <dsp:cNvSpPr/>
      </dsp:nvSpPr>
      <dsp:spPr>
        <a:xfrm>
          <a:off x="0" y="6756"/>
          <a:ext cx="10554389" cy="765627"/>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5E4EF6-2B58-443A-BC45-55A0429E4B65}">
      <dsp:nvSpPr>
        <dsp:cNvPr id="0" name=""/>
        <dsp:cNvSpPr/>
      </dsp:nvSpPr>
      <dsp:spPr>
        <a:xfrm>
          <a:off x="231602" y="179022"/>
          <a:ext cx="421506" cy="4210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E9A467-A2FC-4FAB-97B7-16D810A2C14C}">
      <dsp:nvSpPr>
        <dsp:cNvPr id="0" name=""/>
        <dsp:cNvSpPr/>
      </dsp:nvSpPr>
      <dsp:spPr>
        <a:xfrm>
          <a:off x="884711" y="6756"/>
          <a:ext cx="9603364" cy="88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90" tIns="93690" rIns="93690" bIns="93690" numCol="1" spcCol="1270" anchor="ctr" anchorCtr="0">
          <a:noAutofit/>
        </a:bodyPr>
        <a:lstStyle/>
        <a:p>
          <a:pPr marL="0" lvl="0" indent="0" algn="l" defTabSz="800100">
            <a:lnSpc>
              <a:spcPct val="100000"/>
            </a:lnSpc>
            <a:spcBef>
              <a:spcPct val="0"/>
            </a:spcBef>
            <a:spcAft>
              <a:spcPct val="35000"/>
            </a:spcAft>
            <a:buNone/>
          </a:pPr>
          <a:r>
            <a:rPr lang="en-US" sz="1800" kern="1200" dirty="0"/>
            <a:t>Make the lessons relevant by getting students to imagine what it would be like to have somebody tell their story</a:t>
          </a:r>
        </a:p>
      </dsp:txBody>
      <dsp:txXfrm>
        <a:off x="884711" y="6756"/>
        <a:ext cx="9603364" cy="885256"/>
      </dsp:txXfrm>
    </dsp:sp>
    <dsp:sp modelId="{1E5DBB03-14DB-4592-8312-D48AC017800F}">
      <dsp:nvSpPr>
        <dsp:cNvPr id="0" name=""/>
        <dsp:cNvSpPr/>
      </dsp:nvSpPr>
      <dsp:spPr>
        <a:xfrm>
          <a:off x="0" y="1113326"/>
          <a:ext cx="10554389" cy="765627"/>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1067D8-06EE-4908-9AD9-ECF907E74B9C}">
      <dsp:nvSpPr>
        <dsp:cNvPr id="0" name=""/>
        <dsp:cNvSpPr/>
      </dsp:nvSpPr>
      <dsp:spPr>
        <a:xfrm>
          <a:off x="231602" y="1285592"/>
          <a:ext cx="421506" cy="4210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5D1837-84D8-41C2-B281-1E191BE2702E}">
      <dsp:nvSpPr>
        <dsp:cNvPr id="0" name=""/>
        <dsp:cNvSpPr/>
      </dsp:nvSpPr>
      <dsp:spPr>
        <a:xfrm>
          <a:off x="884711" y="1113326"/>
          <a:ext cx="9603364" cy="88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90" tIns="93690" rIns="93690" bIns="93690" numCol="1" spcCol="1270" anchor="ctr" anchorCtr="0">
          <a:noAutofit/>
        </a:bodyPr>
        <a:lstStyle/>
        <a:p>
          <a:pPr marL="0" lvl="0" indent="0" algn="l" defTabSz="800100">
            <a:lnSpc>
              <a:spcPct val="100000"/>
            </a:lnSpc>
            <a:spcBef>
              <a:spcPct val="0"/>
            </a:spcBef>
            <a:spcAft>
              <a:spcPct val="35000"/>
            </a:spcAft>
            <a:buNone/>
          </a:pPr>
          <a:r>
            <a:rPr lang="en-US" sz="1800" kern="1200" dirty="0"/>
            <a:t>Engage students and invite students to list the things they would like to have in stories about themselves</a:t>
          </a:r>
        </a:p>
      </dsp:txBody>
      <dsp:txXfrm>
        <a:off x="884711" y="1113326"/>
        <a:ext cx="9603364" cy="885256"/>
      </dsp:txXfrm>
    </dsp:sp>
    <dsp:sp modelId="{61135179-5BEB-4F92-8B4F-8940DC15EEBD}">
      <dsp:nvSpPr>
        <dsp:cNvPr id="0" name=""/>
        <dsp:cNvSpPr/>
      </dsp:nvSpPr>
      <dsp:spPr>
        <a:xfrm>
          <a:off x="0" y="2219897"/>
          <a:ext cx="10554389" cy="765627"/>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E02C7-A19F-45ED-ADCA-1A84E7C47019}">
      <dsp:nvSpPr>
        <dsp:cNvPr id="0" name=""/>
        <dsp:cNvSpPr/>
      </dsp:nvSpPr>
      <dsp:spPr>
        <a:xfrm>
          <a:off x="231602" y="2392163"/>
          <a:ext cx="421506" cy="4210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3D9FE1-ECC2-42EA-9B9E-3E5E2D0701A2}">
      <dsp:nvSpPr>
        <dsp:cNvPr id="0" name=""/>
        <dsp:cNvSpPr/>
      </dsp:nvSpPr>
      <dsp:spPr>
        <a:xfrm>
          <a:off x="884711" y="2219897"/>
          <a:ext cx="9603364" cy="88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90" tIns="93690" rIns="93690" bIns="93690" numCol="1" spcCol="1270" anchor="ctr" anchorCtr="0">
          <a:noAutofit/>
        </a:bodyPr>
        <a:lstStyle/>
        <a:p>
          <a:pPr marL="0" lvl="0" indent="0" algn="l" defTabSz="800100">
            <a:lnSpc>
              <a:spcPct val="100000"/>
            </a:lnSpc>
            <a:spcBef>
              <a:spcPct val="0"/>
            </a:spcBef>
            <a:spcAft>
              <a:spcPct val="35000"/>
            </a:spcAft>
            <a:buNone/>
          </a:pPr>
          <a:r>
            <a:rPr lang="en-US" sz="1800" kern="1200" dirty="0"/>
            <a:t>Invite them to say who would make the best author of their story and why</a:t>
          </a:r>
        </a:p>
      </dsp:txBody>
      <dsp:txXfrm>
        <a:off x="884711" y="2219897"/>
        <a:ext cx="9603364" cy="885256"/>
      </dsp:txXfrm>
    </dsp:sp>
    <dsp:sp modelId="{D6BB91DE-4511-4788-8334-C1D1812211B3}">
      <dsp:nvSpPr>
        <dsp:cNvPr id="0" name=""/>
        <dsp:cNvSpPr/>
      </dsp:nvSpPr>
      <dsp:spPr>
        <a:xfrm>
          <a:off x="0" y="3326467"/>
          <a:ext cx="10554389" cy="765627"/>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E4CB74-8E42-4B6C-B1DB-4649A158D24F}">
      <dsp:nvSpPr>
        <dsp:cNvPr id="0" name=""/>
        <dsp:cNvSpPr/>
      </dsp:nvSpPr>
      <dsp:spPr>
        <a:xfrm>
          <a:off x="231602" y="3498733"/>
          <a:ext cx="421506" cy="4210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41F36-9576-4DEB-A83D-A932999CF5B8}">
      <dsp:nvSpPr>
        <dsp:cNvPr id="0" name=""/>
        <dsp:cNvSpPr/>
      </dsp:nvSpPr>
      <dsp:spPr>
        <a:xfrm>
          <a:off x="884711" y="3326467"/>
          <a:ext cx="9603364" cy="88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90" tIns="93690" rIns="93690" bIns="93690" numCol="1" spcCol="1270" anchor="ctr" anchorCtr="0">
          <a:noAutofit/>
        </a:bodyPr>
        <a:lstStyle/>
        <a:p>
          <a:pPr marL="0" lvl="0" indent="0" algn="l" defTabSz="800100">
            <a:lnSpc>
              <a:spcPct val="100000"/>
            </a:lnSpc>
            <a:spcBef>
              <a:spcPct val="0"/>
            </a:spcBef>
            <a:spcAft>
              <a:spcPct val="35000"/>
            </a:spcAft>
            <a:buNone/>
          </a:pPr>
          <a:r>
            <a:rPr lang="en-US" sz="1800" kern="1200" dirty="0"/>
            <a:t>Facilitate a discussion about how the authors are going to get information for the story and help them with understanding sources like diaries, letters, family stories, interviews, and various documents like report cards</a:t>
          </a:r>
        </a:p>
      </dsp:txBody>
      <dsp:txXfrm>
        <a:off x="884711" y="3326467"/>
        <a:ext cx="9603364" cy="885256"/>
      </dsp:txXfrm>
    </dsp:sp>
    <dsp:sp modelId="{2D9E072D-1914-4F7E-84C2-9FBF6C210F6B}">
      <dsp:nvSpPr>
        <dsp:cNvPr id="0" name=""/>
        <dsp:cNvSpPr/>
      </dsp:nvSpPr>
      <dsp:spPr>
        <a:xfrm>
          <a:off x="0" y="4433038"/>
          <a:ext cx="10554389" cy="765627"/>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68CDC3-D6E1-4972-BBD4-B75B7DC4E4C0}">
      <dsp:nvSpPr>
        <dsp:cNvPr id="0" name=""/>
        <dsp:cNvSpPr/>
      </dsp:nvSpPr>
      <dsp:spPr>
        <a:xfrm>
          <a:off x="231602" y="4605304"/>
          <a:ext cx="421506" cy="4210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4E947-DDA6-46B1-B473-82FD33FD73F5}">
      <dsp:nvSpPr>
        <dsp:cNvPr id="0" name=""/>
        <dsp:cNvSpPr/>
      </dsp:nvSpPr>
      <dsp:spPr>
        <a:xfrm>
          <a:off x="884711" y="4433038"/>
          <a:ext cx="9603364" cy="88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90" tIns="93690" rIns="93690" bIns="93690" numCol="1" spcCol="1270" anchor="ctr" anchorCtr="0">
          <a:noAutofit/>
        </a:bodyPr>
        <a:lstStyle/>
        <a:p>
          <a:pPr marL="0" lvl="0" indent="0" algn="l" defTabSz="844550">
            <a:lnSpc>
              <a:spcPct val="100000"/>
            </a:lnSpc>
            <a:spcBef>
              <a:spcPct val="0"/>
            </a:spcBef>
            <a:spcAft>
              <a:spcPct val="35000"/>
            </a:spcAft>
            <a:buNone/>
          </a:pPr>
          <a:r>
            <a:rPr lang="en-US" sz="1900" kern="1200" dirty="0"/>
            <a:t>Facilitate a discussion based on question: “What things would make the story a very good story and why?” Coax them to consider honesty, fairness, and why details matter</a:t>
          </a:r>
        </a:p>
      </dsp:txBody>
      <dsp:txXfrm>
        <a:off x="884711" y="4433038"/>
        <a:ext cx="9603364" cy="885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76478-52A3-4200-812B-0327ED61F9D4}">
      <dsp:nvSpPr>
        <dsp:cNvPr id="0" name=""/>
        <dsp:cNvSpPr/>
      </dsp:nvSpPr>
      <dsp:spPr>
        <a:xfrm>
          <a:off x="10" y="0"/>
          <a:ext cx="8933948" cy="4574732"/>
        </a:xfrm>
        <a:prstGeom prst="triangle">
          <a:avLst/>
        </a:prstGeom>
        <a:gradFill rotWithShape="0">
          <a:gsLst>
            <a:gs pos="0">
              <a:schemeClr val="accent6">
                <a:alpha val="90000"/>
                <a:hueOff val="0"/>
                <a:satOff val="0"/>
                <a:lumOff val="0"/>
                <a:alphaOff val="0"/>
                <a:tint val="65000"/>
                <a:lumMod val="110000"/>
              </a:schemeClr>
            </a:gs>
            <a:gs pos="88000">
              <a:schemeClr val="accent6">
                <a:alpha val="9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E341B8F-EF32-4661-8AC7-962D3F618FE3}">
      <dsp:nvSpPr>
        <dsp:cNvPr id="0" name=""/>
        <dsp:cNvSpPr/>
      </dsp:nvSpPr>
      <dsp:spPr>
        <a:xfrm>
          <a:off x="0" y="120514"/>
          <a:ext cx="2973575" cy="541462"/>
        </a:xfrm>
        <a:prstGeom prst="roundRect">
          <a:avLst/>
        </a:prstGeom>
        <a:solidFill>
          <a:schemeClr val="lt1">
            <a:alpha val="90000"/>
            <a:hueOff val="0"/>
            <a:satOff val="0"/>
            <a:lumOff val="0"/>
            <a:alphaOff val="0"/>
          </a:schemeClr>
        </a:solidFill>
        <a:ln w="12700" cap="rnd" cmpd="sng" algn="ctr">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Creating</a:t>
          </a:r>
        </a:p>
      </dsp:txBody>
      <dsp:txXfrm>
        <a:off x="26432" y="146946"/>
        <a:ext cx="2920711" cy="488598"/>
      </dsp:txXfrm>
    </dsp:sp>
    <dsp:sp modelId="{E6A70669-2564-4F85-975A-481FC348FD9E}">
      <dsp:nvSpPr>
        <dsp:cNvPr id="0" name=""/>
        <dsp:cNvSpPr/>
      </dsp:nvSpPr>
      <dsp:spPr>
        <a:xfrm>
          <a:off x="0" y="835163"/>
          <a:ext cx="2973575" cy="541462"/>
        </a:xfrm>
        <a:prstGeom prst="roundRect">
          <a:avLst/>
        </a:prstGeom>
        <a:solidFill>
          <a:schemeClr val="lt1">
            <a:alpha val="90000"/>
            <a:hueOff val="0"/>
            <a:satOff val="0"/>
            <a:lumOff val="0"/>
            <a:alphaOff val="0"/>
          </a:schemeClr>
        </a:solidFill>
        <a:ln w="12700" cap="rnd" cmpd="sng" algn="ctr">
          <a:solidFill>
            <a:schemeClr val="accent6">
              <a:alpha val="90000"/>
              <a:hueOff val="0"/>
              <a:satOff val="0"/>
              <a:lumOff val="0"/>
              <a:alphaOff val="-8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Evaluating</a:t>
          </a:r>
        </a:p>
      </dsp:txBody>
      <dsp:txXfrm>
        <a:off x="26432" y="861595"/>
        <a:ext cx="2920711" cy="488598"/>
      </dsp:txXfrm>
    </dsp:sp>
    <dsp:sp modelId="{172A3249-98D1-42E1-AED2-AA6D386BCAAF}">
      <dsp:nvSpPr>
        <dsp:cNvPr id="0" name=""/>
        <dsp:cNvSpPr/>
      </dsp:nvSpPr>
      <dsp:spPr>
        <a:xfrm>
          <a:off x="0" y="1586004"/>
          <a:ext cx="2973575" cy="541462"/>
        </a:xfrm>
        <a:prstGeom prst="roundRect">
          <a:avLst/>
        </a:prstGeom>
        <a:solidFill>
          <a:schemeClr val="lt1">
            <a:alpha val="90000"/>
            <a:hueOff val="0"/>
            <a:satOff val="0"/>
            <a:lumOff val="0"/>
            <a:alphaOff val="0"/>
          </a:schemeClr>
        </a:solidFill>
        <a:ln w="12700" cap="rnd" cmpd="sng" algn="ctr">
          <a:solidFill>
            <a:schemeClr val="accent6">
              <a:alpha val="90000"/>
              <a:hueOff val="0"/>
              <a:satOff val="0"/>
              <a:lumOff val="0"/>
              <a:alphaOff val="-16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Analyzing</a:t>
          </a:r>
        </a:p>
      </dsp:txBody>
      <dsp:txXfrm>
        <a:off x="26432" y="1612436"/>
        <a:ext cx="2920711" cy="488598"/>
      </dsp:txXfrm>
    </dsp:sp>
    <dsp:sp modelId="{1C71386D-D084-46BA-AE3D-9992C7A0F672}">
      <dsp:nvSpPr>
        <dsp:cNvPr id="0" name=""/>
        <dsp:cNvSpPr/>
      </dsp:nvSpPr>
      <dsp:spPr>
        <a:xfrm>
          <a:off x="0" y="2306935"/>
          <a:ext cx="2973575" cy="541462"/>
        </a:xfrm>
        <a:prstGeom prst="roundRect">
          <a:avLst/>
        </a:prstGeom>
        <a:solidFill>
          <a:schemeClr val="lt1">
            <a:alpha val="90000"/>
            <a:hueOff val="0"/>
            <a:satOff val="0"/>
            <a:lumOff val="0"/>
            <a:alphaOff val="0"/>
          </a:schemeClr>
        </a:solidFill>
        <a:ln w="12700" cap="rnd" cmpd="sng" algn="ctr">
          <a:solidFill>
            <a:schemeClr val="accent6">
              <a:alpha val="90000"/>
              <a:hueOff val="0"/>
              <a:satOff val="0"/>
              <a:lumOff val="0"/>
              <a:alphaOff val="-24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Applying</a:t>
          </a:r>
        </a:p>
      </dsp:txBody>
      <dsp:txXfrm>
        <a:off x="26432" y="2333367"/>
        <a:ext cx="2920711" cy="488598"/>
      </dsp:txXfrm>
    </dsp:sp>
    <dsp:sp modelId="{F9CBB86F-3481-4B92-986D-981CC0F7DA48}">
      <dsp:nvSpPr>
        <dsp:cNvPr id="0" name=""/>
        <dsp:cNvSpPr/>
      </dsp:nvSpPr>
      <dsp:spPr>
        <a:xfrm>
          <a:off x="0" y="3139097"/>
          <a:ext cx="2973575" cy="541462"/>
        </a:xfrm>
        <a:prstGeom prst="roundRect">
          <a:avLst/>
        </a:prstGeom>
        <a:solidFill>
          <a:schemeClr val="lt1">
            <a:alpha val="90000"/>
            <a:hueOff val="0"/>
            <a:satOff val="0"/>
            <a:lumOff val="0"/>
            <a:alphaOff val="0"/>
          </a:schemeClr>
        </a:solidFill>
        <a:ln w="12700" cap="rnd" cmpd="sng" algn="ctr">
          <a:solidFill>
            <a:schemeClr val="accent6">
              <a:alpha val="90000"/>
              <a:hueOff val="0"/>
              <a:satOff val="0"/>
              <a:lumOff val="0"/>
              <a:alphaOff val="-32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Understanding</a:t>
          </a:r>
          <a:r>
            <a:rPr lang="en-US" sz="1400" kern="1200" dirty="0"/>
            <a:t> </a:t>
          </a:r>
        </a:p>
      </dsp:txBody>
      <dsp:txXfrm>
        <a:off x="26432" y="3165529"/>
        <a:ext cx="2920711" cy="488598"/>
      </dsp:txXfrm>
    </dsp:sp>
    <dsp:sp modelId="{439EB7F6-62B2-4E22-AF6A-2D1971ADA964}">
      <dsp:nvSpPr>
        <dsp:cNvPr id="0" name=""/>
        <dsp:cNvSpPr/>
      </dsp:nvSpPr>
      <dsp:spPr>
        <a:xfrm>
          <a:off x="0" y="3907134"/>
          <a:ext cx="2973575" cy="541462"/>
        </a:xfrm>
        <a:prstGeom prst="roundRect">
          <a:avLst/>
        </a:prstGeom>
        <a:solidFill>
          <a:schemeClr val="lt1">
            <a:alpha val="90000"/>
            <a:hueOff val="0"/>
            <a:satOff val="0"/>
            <a:lumOff val="0"/>
            <a:alphaOff val="0"/>
          </a:schemeClr>
        </a:solidFill>
        <a:ln w="12700" cap="rnd" cmpd="sng" algn="ctr">
          <a:solidFill>
            <a:schemeClr val="accent6">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Declarative Knowledge/Remembering</a:t>
          </a:r>
        </a:p>
      </dsp:txBody>
      <dsp:txXfrm>
        <a:off x="26432" y="3933566"/>
        <a:ext cx="2920711" cy="48859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646719-08EC-4155-8605-A5506481687C}" type="datetimeFigureOut">
              <a:rPr lang="en-US" smtClean="0"/>
              <a:t>1/10/2026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A15F46-FB52-4609-B99B-C2972DFD89EA}" type="slidenum">
              <a:rPr lang="en-US" smtClean="0"/>
              <a:t>‹#›</a:t>
            </a:fld>
            <a:endParaRPr lang="en-US" dirty="0"/>
          </a:p>
        </p:txBody>
      </p:sp>
    </p:spTree>
    <p:extLst>
      <p:ext uri="{BB962C8B-B14F-4D97-AF65-F5344CB8AC3E}">
        <p14:creationId xmlns:p14="http://schemas.microsoft.com/office/powerpoint/2010/main" val="379328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46719-08EC-4155-8605-A5506481687C}" type="datetimeFigureOut">
              <a:rPr lang="en-US" smtClean="0"/>
              <a:t>1/10/2026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A15F46-FB52-4609-B99B-C2972DFD89EA}" type="slidenum">
              <a:rPr lang="en-US" smtClean="0"/>
              <a:t>‹#›</a:t>
            </a:fld>
            <a:endParaRPr lang="en-US" dirty="0"/>
          </a:p>
        </p:txBody>
      </p:sp>
    </p:spTree>
    <p:extLst>
      <p:ext uri="{BB962C8B-B14F-4D97-AF65-F5344CB8AC3E}">
        <p14:creationId xmlns:p14="http://schemas.microsoft.com/office/powerpoint/2010/main" val="261287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46719-08EC-4155-8605-A5506481687C}" type="datetimeFigureOut">
              <a:rPr lang="en-US" smtClean="0"/>
              <a:t>1/10/2026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A15F46-FB52-4609-B99B-C2972DFD89EA}"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79527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46719-08EC-4155-8605-A5506481687C}" type="datetimeFigureOut">
              <a:rPr lang="en-US" smtClean="0"/>
              <a:t>1/10/2026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A15F46-FB52-4609-B99B-C2972DFD89EA}" type="slidenum">
              <a:rPr lang="en-US" smtClean="0"/>
              <a:t>‹#›</a:t>
            </a:fld>
            <a:endParaRPr lang="en-US" dirty="0"/>
          </a:p>
        </p:txBody>
      </p:sp>
    </p:spTree>
    <p:extLst>
      <p:ext uri="{BB962C8B-B14F-4D97-AF65-F5344CB8AC3E}">
        <p14:creationId xmlns:p14="http://schemas.microsoft.com/office/powerpoint/2010/main" val="1194591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46719-08EC-4155-8605-A5506481687C}" type="datetimeFigureOut">
              <a:rPr lang="en-US" smtClean="0"/>
              <a:t>1/10/2026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A15F46-FB52-4609-B99B-C2972DFD89EA}"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9631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46719-08EC-4155-8605-A5506481687C}" type="datetimeFigureOut">
              <a:rPr lang="en-US" smtClean="0"/>
              <a:t>1/10/2026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A15F46-FB52-4609-B99B-C2972DFD89EA}" type="slidenum">
              <a:rPr lang="en-US" smtClean="0"/>
              <a:t>‹#›</a:t>
            </a:fld>
            <a:endParaRPr lang="en-US" dirty="0"/>
          </a:p>
        </p:txBody>
      </p:sp>
    </p:spTree>
    <p:extLst>
      <p:ext uri="{BB962C8B-B14F-4D97-AF65-F5344CB8AC3E}">
        <p14:creationId xmlns:p14="http://schemas.microsoft.com/office/powerpoint/2010/main" val="1563077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646719-08EC-4155-8605-A5506481687C}" type="datetimeFigureOut">
              <a:rPr lang="en-US" smtClean="0"/>
              <a:t>1/10/2026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A15F46-FB52-4609-B99B-C2972DFD89EA}" type="slidenum">
              <a:rPr lang="en-US" smtClean="0"/>
              <a:t>‹#›</a:t>
            </a:fld>
            <a:endParaRPr lang="en-US" dirty="0"/>
          </a:p>
        </p:txBody>
      </p:sp>
    </p:spTree>
    <p:extLst>
      <p:ext uri="{BB962C8B-B14F-4D97-AF65-F5344CB8AC3E}">
        <p14:creationId xmlns:p14="http://schemas.microsoft.com/office/powerpoint/2010/main" val="2184071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646719-08EC-4155-8605-A5506481687C}" type="datetimeFigureOut">
              <a:rPr lang="en-US" smtClean="0"/>
              <a:t>1/10/2026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A15F46-FB52-4609-B99B-C2972DFD89EA}" type="slidenum">
              <a:rPr lang="en-US" smtClean="0"/>
              <a:t>‹#›</a:t>
            </a:fld>
            <a:endParaRPr lang="en-US" dirty="0"/>
          </a:p>
        </p:txBody>
      </p:sp>
    </p:spTree>
    <p:extLst>
      <p:ext uri="{BB962C8B-B14F-4D97-AF65-F5344CB8AC3E}">
        <p14:creationId xmlns:p14="http://schemas.microsoft.com/office/powerpoint/2010/main" val="306834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646719-08EC-4155-8605-A5506481687C}" type="datetimeFigureOut">
              <a:rPr lang="en-US" smtClean="0"/>
              <a:t>1/10/2026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A15F46-FB52-4609-B99B-C2972DFD89EA}" type="slidenum">
              <a:rPr lang="en-US" smtClean="0"/>
              <a:t>‹#›</a:t>
            </a:fld>
            <a:endParaRPr lang="en-US" dirty="0"/>
          </a:p>
        </p:txBody>
      </p:sp>
    </p:spTree>
    <p:extLst>
      <p:ext uri="{BB962C8B-B14F-4D97-AF65-F5344CB8AC3E}">
        <p14:creationId xmlns:p14="http://schemas.microsoft.com/office/powerpoint/2010/main" val="71424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46719-08EC-4155-8605-A5506481687C}" type="datetimeFigureOut">
              <a:rPr lang="en-US" smtClean="0"/>
              <a:t>1/10/2026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A15F46-FB52-4609-B99B-C2972DFD89EA}" type="slidenum">
              <a:rPr lang="en-US" smtClean="0"/>
              <a:t>‹#›</a:t>
            </a:fld>
            <a:endParaRPr lang="en-US" dirty="0"/>
          </a:p>
        </p:txBody>
      </p:sp>
    </p:spTree>
    <p:extLst>
      <p:ext uri="{BB962C8B-B14F-4D97-AF65-F5344CB8AC3E}">
        <p14:creationId xmlns:p14="http://schemas.microsoft.com/office/powerpoint/2010/main" val="378533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646719-08EC-4155-8605-A5506481687C}" type="datetimeFigureOut">
              <a:rPr lang="en-US" smtClean="0"/>
              <a:t>1/10/2026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A15F46-FB52-4609-B99B-C2972DFD89EA}" type="slidenum">
              <a:rPr lang="en-US" smtClean="0"/>
              <a:t>‹#›</a:t>
            </a:fld>
            <a:endParaRPr lang="en-US" dirty="0"/>
          </a:p>
        </p:txBody>
      </p:sp>
    </p:spTree>
    <p:extLst>
      <p:ext uri="{BB962C8B-B14F-4D97-AF65-F5344CB8AC3E}">
        <p14:creationId xmlns:p14="http://schemas.microsoft.com/office/powerpoint/2010/main" val="348272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646719-08EC-4155-8605-A5506481687C}" type="datetimeFigureOut">
              <a:rPr lang="en-US" smtClean="0"/>
              <a:t>1/10/2026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A15F46-FB52-4609-B99B-C2972DFD89EA}" type="slidenum">
              <a:rPr lang="en-US" smtClean="0"/>
              <a:t>‹#›</a:t>
            </a:fld>
            <a:endParaRPr lang="en-US" dirty="0"/>
          </a:p>
        </p:txBody>
      </p:sp>
    </p:spTree>
    <p:extLst>
      <p:ext uri="{BB962C8B-B14F-4D97-AF65-F5344CB8AC3E}">
        <p14:creationId xmlns:p14="http://schemas.microsoft.com/office/powerpoint/2010/main" val="174603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646719-08EC-4155-8605-A5506481687C}" type="datetimeFigureOut">
              <a:rPr lang="en-US" smtClean="0"/>
              <a:t>1/10/2026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A15F46-FB52-4609-B99B-C2972DFD89EA}" type="slidenum">
              <a:rPr lang="en-US" smtClean="0"/>
              <a:t>‹#›</a:t>
            </a:fld>
            <a:endParaRPr lang="en-US" dirty="0"/>
          </a:p>
        </p:txBody>
      </p:sp>
    </p:spTree>
    <p:extLst>
      <p:ext uri="{BB962C8B-B14F-4D97-AF65-F5344CB8AC3E}">
        <p14:creationId xmlns:p14="http://schemas.microsoft.com/office/powerpoint/2010/main" val="328843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46719-08EC-4155-8605-A5506481687C}" type="datetimeFigureOut">
              <a:rPr lang="en-US" smtClean="0"/>
              <a:t>1/10/2026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A15F46-FB52-4609-B99B-C2972DFD89EA}" type="slidenum">
              <a:rPr lang="en-US" smtClean="0"/>
              <a:t>‹#›</a:t>
            </a:fld>
            <a:endParaRPr lang="en-US" dirty="0"/>
          </a:p>
        </p:txBody>
      </p:sp>
    </p:spTree>
    <p:extLst>
      <p:ext uri="{BB962C8B-B14F-4D97-AF65-F5344CB8AC3E}">
        <p14:creationId xmlns:p14="http://schemas.microsoft.com/office/powerpoint/2010/main" val="1227577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46719-08EC-4155-8605-A5506481687C}" type="datetimeFigureOut">
              <a:rPr lang="en-US" smtClean="0"/>
              <a:t>1/10/2026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A15F46-FB52-4609-B99B-C2972DFD89EA}" type="slidenum">
              <a:rPr lang="en-US" smtClean="0"/>
              <a:t>‹#›</a:t>
            </a:fld>
            <a:endParaRPr lang="en-US" dirty="0"/>
          </a:p>
        </p:txBody>
      </p:sp>
    </p:spTree>
    <p:extLst>
      <p:ext uri="{BB962C8B-B14F-4D97-AF65-F5344CB8AC3E}">
        <p14:creationId xmlns:p14="http://schemas.microsoft.com/office/powerpoint/2010/main" val="60708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646719-08EC-4155-8605-A5506481687C}" type="datetimeFigureOut">
              <a:rPr lang="en-US" smtClean="0"/>
              <a:t>1/10/2026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A15F46-FB52-4609-B99B-C2972DFD89EA}" type="slidenum">
              <a:rPr lang="en-US" smtClean="0"/>
              <a:t>‹#›</a:t>
            </a:fld>
            <a:endParaRPr lang="en-US" dirty="0"/>
          </a:p>
        </p:txBody>
      </p:sp>
    </p:spTree>
    <p:extLst>
      <p:ext uri="{BB962C8B-B14F-4D97-AF65-F5344CB8AC3E}">
        <p14:creationId xmlns:p14="http://schemas.microsoft.com/office/powerpoint/2010/main" val="2604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646719-08EC-4155-8605-A5506481687C}" type="datetimeFigureOut">
              <a:rPr lang="en-US" smtClean="0"/>
              <a:t>1/10/2026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9A15F46-FB52-4609-B99B-C2972DFD89EA}" type="slidenum">
              <a:rPr lang="en-US" smtClean="0"/>
              <a:t>‹#›</a:t>
            </a:fld>
            <a:endParaRPr lang="en-US" dirty="0"/>
          </a:p>
        </p:txBody>
      </p:sp>
    </p:spTree>
    <p:extLst>
      <p:ext uri="{BB962C8B-B14F-4D97-AF65-F5344CB8AC3E}">
        <p14:creationId xmlns:p14="http://schemas.microsoft.com/office/powerpoint/2010/main" val="127374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historians.org/perspectives-article/teaching-historiography-in-the-k-12-classroom-an-aha22-online-recap-march-2022/" TargetMode="External"/><Relationship Id="rId2" Type="http://schemas.openxmlformats.org/officeDocument/2006/relationships/hyperlink" Target="https://pedagogue.app/empowering-young-minds-a-guide-to-teaching-historiography-to-k-12-students-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D024-7396-7F03-8F38-CA047F84C1D0}"/>
              </a:ext>
            </a:extLst>
          </p:cNvPr>
          <p:cNvSpPr>
            <a:spLocks noGrp="1"/>
          </p:cNvSpPr>
          <p:nvPr>
            <p:ph type="ctrTitle"/>
          </p:nvPr>
        </p:nvSpPr>
        <p:spPr>
          <a:xfrm>
            <a:off x="1281371" y="1018501"/>
            <a:ext cx="7766936" cy="1297172"/>
          </a:xfrm>
        </p:spPr>
        <p:txBody>
          <a:bodyPr/>
          <a:lstStyle/>
          <a:p>
            <a:pPr marL="0" marR="0" lvl="0" indent="0" defTabSz="457200" rtl="0" eaLnBrk="1" fontAlgn="auto" latinLnBrk="0" hangingPunct="1">
              <a:lnSpc>
                <a:spcPct val="100000"/>
              </a:lnSpc>
              <a:spcBef>
                <a:spcPts val="1000"/>
              </a:spcBef>
              <a:spcAft>
                <a:spcPts val="0"/>
              </a:spcAft>
              <a:tabLst/>
              <a:defRPr/>
            </a:pPr>
            <a:r>
              <a:rPr lang="en-US" dirty="0"/>
              <a:t>Workshops &amp; Retreats</a:t>
            </a:r>
          </a:p>
        </p:txBody>
      </p:sp>
      <p:sp>
        <p:nvSpPr>
          <p:cNvPr id="3" name="Subtitle 2">
            <a:extLst>
              <a:ext uri="{FF2B5EF4-FFF2-40B4-BE49-F238E27FC236}">
                <a16:creationId xmlns:a16="http://schemas.microsoft.com/office/drawing/2014/main" id="{AE79D252-16AE-A275-1117-18E6C28D3D6D}"/>
              </a:ext>
            </a:extLst>
          </p:cNvPr>
          <p:cNvSpPr>
            <a:spLocks noGrp="1"/>
          </p:cNvSpPr>
          <p:nvPr>
            <p:ph type="subTitle" idx="1"/>
          </p:nvPr>
        </p:nvSpPr>
        <p:spPr>
          <a:xfrm>
            <a:off x="1842976" y="2331447"/>
            <a:ext cx="7598735" cy="1097553"/>
          </a:xfrm>
        </p:spPr>
        <p:txBody>
          <a:bodyPr/>
          <a:lstStyle/>
          <a:p>
            <a:pPr marL="0" marR="0" lvl="0" indent="0" algn="ctr" defTabSz="457200" rtl="0" eaLnBrk="1" fontAlgn="auto" latinLnBrk="0" hangingPunct="1">
              <a:lnSpc>
                <a:spcPct val="100000"/>
              </a:lnSpc>
              <a:spcBef>
                <a:spcPts val="1000"/>
              </a:spcBef>
              <a:spcAft>
                <a:spcPts val="0"/>
              </a:spcAft>
              <a:buClr>
                <a:srgbClr val="608018"/>
              </a:buClr>
              <a:buSzPct val="80000"/>
              <a:buFont typeface="Wingdings 3" charset="2"/>
              <a:buNone/>
              <a:tabLst/>
              <a:defRPr/>
            </a:pPr>
            <a:r>
              <a:rPr kumimoji="0" lang="en-US" sz="2400" b="0" i="0" u="none" strike="noStrike" kern="1200" cap="none" spc="0" normalizeH="0" baseline="0" noProof="0" dirty="0">
                <a:ln>
                  <a:noFill/>
                </a:ln>
                <a:solidFill>
                  <a:srgbClr val="EBEBEB">
                    <a:lumMod val="50000"/>
                  </a:srgbClr>
                </a:solidFill>
                <a:effectLst/>
                <a:uLnTx/>
                <a:uFillTx/>
                <a:latin typeface="Trebuchet MS" panose="020B0603020202020204"/>
                <a:ea typeface="+mn-ea"/>
                <a:cs typeface="+mn-cs"/>
              </a:rPr>
              <a:t>Materials for Facilitating Instruction, Reflection, and Community Development</a:t>
            </a:r>
          </a:p>
          <a:p>
            <a:endParaRPr lang="en-US" dirty="0"/>
          </a:p>
        </p:txBody>
      </p:sp>
      <p:sp>
        <p:nvSpPr>
          <p:cNvPr id="4" name="TextBox 3">
            <a:extLst>
              <a:ext uri="{FF2B5EF4-FFF2-40B4-BE49-F238E27FC236}">
                <a16:creationId xmlns:a16="http://schemas.microsoft.com/office/drawing/2014/main" id="{6BA35D67-7C9F-1D65-6051-E43049803779}"/>
              </a:ext>
            </a:extLst>
          </p:cNvPr>
          <p:cNvSpPr txBox="1"/>
          <p:nvPr/>
        </p:nvSpPr>
        <p:spPr>
          <a:xfrm>
            <a:off x="2537636" y="3591405"/>
            <a:ext cx="6209414" cy="954107"/>
          </a:xfrm>
          <a:prstGeom prst="rect">
            <a:avLst/>
          </a:prstGeom>
          <a:noFill/>
        </p:spPr>
        <p:txBody>
          <a:bodyPr wrap="square" rtlCol="0">
            <a:spAutoFit/>
          </a:bodyPr>
          <a:lstStyle/>
          <a:p>
            <a:pPr algn="ctr"/>
            <a:r>
              <a:rPr lang="en-US" sz="2800" dirty="0">
                <a:solidFill>
                  <a:schemeClr val="accent2">
                    <a:lumMod val="75000"/>
                  </a:schemeClr>
                </a:solidFill>
              </a:rPr>
              <a:t>Historiography in K-12 Education: Developing Civility &amp; Scholarship</a:t>
            </a:r>
          </a:p>
        </p:txBody>
      </p:sp>
      <p:sp>
        <p:nvSpPr>
          <p:cNvPr id="5" name="TextBox 4">
            <a:extLst>
              <a:ext uri="{FF2B5EF4-FFF2-40B4-BE49-F238E27FC236}">
                <a16:creationId xmlns:a16="http://schemas.microsoft.com/office/drawing/2014/main" id="{BF291543-6022-4BDC-9A17-8DB1F6065075}"/>
              </a:ext>
            </a:extLst>
          </p:cNvPr>
          <p:cNvSpPr txBox="1"/>
          <p:nvPr/>
        </p:nvSpPr>
        <p:spPr>
          <a:xfrm>
            <a:off x="3827720" y="4837813"/>
            <a:ext cx="3934047" cy="523220"/>
          </a:xfrm>
          <a:prstGeom prst="rect">
            <a:avLst/>
          </a:prstGeom>
          <a:noFill/>
        </p:spPr>
        <p:txBody>
          <a:bodyPr wrap="square" rtlCol="0">
            <a:spAutoFit/>
          </a:bodyPr>
          <a:lstStyle/>
          <a:p>
            <a:pPr algn="ctr"/>
            <a:r>
              <a:rPr lang="en-US" sz="2800" dirty="0">
                <a:solidFill>
                  <a:schemeClr val="tx1">
                    <a:lumMod val="50000"/>
                    <a:lumOff val="50000"/>
                  </a:schemeClr>
                </a:solidFill>
              </a:rPr>
              <a:t>Meg Gorzycki, Ed.D.</a:t>
            </a:r>
          </a:p>
        </p:txBody>
      </p:sp>
    </p:spTree>
    <p:extLst>
      <p:ext uri="{BB962C8B-B14F-4D97-AF65-F5344CB8AC3E}">
        <p14:creationId xmlns:p14="http://schemas.microsoft.com/office/powerpoint/2010/main" val="4209879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9089-D1BE-94AA-9433-201639A75834}"/>
              </a:ext>
            </a:extLst>
          </p:cNvPr>
          <p:cNvSpPr>
            <a:spLocks noGrp="1"/>
          </p:cNvSpPr>
          <p:nvPr>
            <p:ph type="title"/>
          </p:nvPr>
        </p:nvSpPr>
        <p:spPr>
          <a:xfrm>
            <a:off x="677334" y="620485"/>
            <a:ext cx="8596668" cy="1320800"/>
          </a:xfrm>
        </p:spPr>
        <p:txBody>
          <a:bodyPr/>
          <a:lstStyle/>
          <a:p>
            <a:r>
              <a:rPr lang="en-US" dirty="0"/>
              <a:t>What is the Purpose &amp; Value of Historiography?</a:t>
            </a:r>
          </a:p>
        </p:txBody>
      </p:sp>
      <p:sp>
        <p:nvSpPr>
          <p:cNvPr id="3" name="Content Placeholder 2">
            <a:extLst>
              <a:ext uri="{FF2B5EF4-FFF2-40B4-BE49-F238E27FC236}">
                <a16:creationId xmlns:a16="http://schemas.microsoft.com/office/drawing/2014/main" id="{117EDF38-912F-26AE-3555-2EFCFE57D2F0}"/>
              </a:ext>
            </a:extLst>
          </p:cNvPr>
          <p:cNvSpPr>
            <a:spLocks noGrp="1"/>
          </p:cNvSpPr>
          <p:nvPr>
            <p:ph idx="1"/>
          </p:nvPr>
        </p:nvSpPr>
        <p:spPr>
          <a:xfrm>
            <a:off x="677334" y="2058243"/>
            <a:ext cx="8596668" cy="4555208"/>
          </a:xfrm>
        </p:spPr>
        <p:txBody>
          <a:bodyPr>
            <a:normAutofit/>
          </a:bodyPr>
          <a:lstStyle/>
          <a:p>
            <a:r>
              <a:rPr lang="en-US" sz="2400" dirty="0"/>
              <a:t>Historiography helps historians write narratives based on proven facts rather than assumptions and false claims</a:t>
            </a:r>
          </a:p>
          <a:p>
            <a:r>
              <a:rPr lang="en-US" sz="2400" dirty="0"/>
              <a:t>Historiography allows historians to develop specialized methods for studying specific subjects such as religious, social, diplomatic, or military history</a:t>
            </a:r>
          </a:p>
          <a:p>
            <a:r>
              <a:rPr lang="en-US" sz="2400" dirty="0"/>
              <a:t>Historiography encourages readers to approach history from a critical perspective that considers the credibility of sources, potential biases in reporting, the context in which past events occurred, the motives for people’s actions, and to appreciate competing interpretations of past events and their significance</a:t>
            </a:r>
          </a:p>
          <a:p>
            <a:endParaRPr lang="en-US" sz="2400" dirty="0"/>
          </a:p>
        </p:txBody>
      </p:sp>
    </p:spTree>
    <p:extLst>
      <p:ext uri="{BB962C8B-B14F-4D97-AF65-F5344CB8AC3E}">
        <p14:creationId xmlns:p14="http://schemas.microsoft.com/office/powerpoint/2010/main" val="3059688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97C3-F4C6-712F-1A86-6D185D9144B2}"/>
              </a:ext>
            </a:extLst>
          </p:cNvPr>
          <p:cNvSpPr>
            <a:spLocks noGrp="1"/>
          </p:cNvSpPr>
          <p:nvPr>
            <p:ph type="title"/>
          </p:nvPr>
        </p:nvSpPr>
        <p:spPr>
          <a:xfrm>
            <a:off x="677332" y="609600"/>
            <a:ext cx="8764379" cy="1229833"/>
          </a:xfrm>
        </p:spPr>
        <p:txBody>
          <a:bodyPr>
            <a:normAutofit/>
          </a:bodyPr>
          <a:lstStyle/>
          <a:p>
            <a:r>
              <a:rPr lang="en-US" dirty="0"/>
              <a:t>How Does Historiography Enhance Our Civic Outlook &amp; Attitudes Toward Others? </a:t>
            </a:r>
          </a:p>
        </p:txBody>
      </p:sp>
      <p:pic>
        <p:nvPicPr>
          <p:cNvPr id="7" name="Content Placeholder 6">
            <a:extLst>
              <a:ext uri="{FF2B5EF4-FFF2-40B4-BE49-F238E27FC236}">
                <a16:creationId xmlns:a16="http://schemas.microsoft.com/office/drawing/2014/main" id="{888BF425-AF9B-D384-7319-F6EC5F1D0C9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140000"/>
                    </a14:imgEffect>
                    <a14:imgEffect>
                      <a14:brightnessContrast bright="5000" contrast="15000"/>
                    </a14:imgEffect>
                  </a14:imgLayer>
                </a14:imgProps>
              </a:ext>
            </a:extLst>
          </a:blip>
          <a:srcRect l="4233" t="5522" r="4636" b="6068"/>
          <a:stretch/>
        </p:blipFill>
        <p:spPr>
          <a:xfrm>
            <a:off x="1108000" y="2913321"/>
            <a:ext cx="7502599" cy="3681245"/>
          </a:xfrm>
          <a:prstGeom prst="rect">
            <a:avLst/>
          </a:prstGeom>
        </p:spPr>
      </p:pic>
      <p:sp>
        <p:nvSpPr>
          <p:cNvPr id="8" name="Speech Bubble: Rectangle with Corners Rounded 7">
            <a:extLst>
              <a:ext uri="{FF2B5EF4-FFF2-40B4-BE49-F238E27FC236}">
                <a16:creationId xmlns:a16="http://schemas.microsoft.com/office/drawing/2014/main" id="{5B0FD6D7-EF66-D712-429B-2A5B7B978B41}"/>
              </a:ext>
            </a:extLst>
          </p:cNvPr>
          <p:cNvSpPr/>
          <p:nvPr/>
        </p:nvSpPr>
        <p:spPr>
          <a:xfrm>
            <a:off x="325621" y="2545907"/>
            <a:ext cx="1871330" cy="1577163"/>
          </a:xfrm>
          <a:prstGeom prst="wedgeRoundRectCallout">
            <a:avLst>
              <a:gd name="adj1" fmla="val 45417"/>
              <a:gd name="adj2" fmla="val 64470"/>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Historiography helped me detect false claims in speeches</a:t>
            </a:r>
          </a:p>
        </p:txBody>
      </p:sp>
      <p:sp>
        <p:nvSpPr>
          <p:cNvPr id="9" name="Speech Bubble: Rectangle with Corners Rounded 8">
            <a:extLst>
              <a:ext uri="{FF2B5EF4-FFF2-40B4-BE49-F238E27FC236}">
                <a16:creationId xmlns:a16="http://schemas.microsoft.com/office/drawing/2014/main" id="{2FC39CCF-DFE4-3CA0-3FC0-6A75178C395F}"/>
              </a:ext>
            </a:extLst>
          </p:cNvPr>
          <p:cNvSpPr/>
          <p:nvPr/>
        </p:nvSpPr>
        <p:spPr>
          <a:xfrm>
            <a:off x="2328295" y="2213936"/>
            <a:ext cx="2599881" cy="2062716"/>
          </a:xfrm>
          <a:prstGeom prst="wedgeRoundRectCallout">
            <a:avLst>
              <a:gd name="adj1" fmla="val -12390"/>
              <a:gd name="adj2" fmla="val 61241"/>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Historiography led me to rely less on social media to understand the world, to read more and more history and credible journalism</a:t>
            </a:r>
          </a:p>
        </p:txBody>
      </p:sp>
      <p:sp>
        <p:nvSpPr>
          <p:cNvPr id="10" name="Speech Bubble: Rectangle with Corners Rounded 9">
            <a:extLst>
              <a:ext uri="{FF2B5EF4-FFF2-40B4-BE49-F238E27FC236}">
                <a16:creationId xmlns:a16="http://schemas.microsoft.com/office/drawing/2014/main" id="{BB724127-4337-112D-96C9-4FDE77E100DC}"/>
              </a:ext>
            </a:extLst>
          </p:cNvPr>
          <p:cNvSpPr/>
          <p:nvPr/>
        </p:nvSpPr>
        <p:spPr>
          <a:xfrm>
            <a:off x="5059521" y="2206847"/>
            <a:ext cx="2204306" cy="1909134"/>
          </a:xfrm>
          <a:prstGeom prst="wedgeRoundRectCallout">
            <a:avLst>
              <a:gd name="adj1" fmla="val -32675"/>
              <a:gd name="adj2" fmla="val 61469"/>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Historiography showed me about how language can hide the truth or reveal the truth</a:t>
            </a:r>
          </a:p>
        </p:txBody>
      </p:sp>
      <p:sp>
        <p:nvSpPr>
          <p:cNvPr id="12" name="Speech Bubble: Rectangle with Corners Rounded 11">
            <a:extLst>
              <a:ext uri="{FF2B5EF4-FFF2-40B4-BE49-F238E27FC236}">
                <a16:creationId xmlns:a16="http://schemas.microsoft.com/office/drawing/2014/main" id="{5937376F-621E-96B5-02EC-5F18ADE4ECD8}"/>
              </a:ext>
            </a:extLst>
          </p:cNvPr>
          <p:cNvSpPr/>
          <p:nvPr/>
        </p:nvSpPr>
        <p:spPr>
          <a:xfrm>
            <a:off x="7395172" y="2164464"/>
            <a:ext cx="2769554" cy="2362496"/>
          </a:xfrm>
          <a:prstGeom prst="wedgeRoundRectCallout">
            <a:avLst>
              <a:gd name="adj1" fmla="val -34674"/>
              <a:gd name="adj2" fmla="val 57129"/>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Historiography helped me to see the value of diverse perspectives, and that the context of events matters in how we understand the past.</a:t>
            </a:r>
          </a:p>
        </p:txBody>
      </p:sp>
    </p:spTree>
    <p:extLst>
      <p:ext uri="{BB962C8B-B14F-4D97-AF65-F5344CB8AC3E}">
        <p14:creationId xmlns:p14="http://schemas.microsoft.com/office/powerpoint/2010/main" val="378422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CC144-EF58-1DE2-4425-B220FFAC8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7BED6-0C92-B00C-5E32-BB1C51AA0C98}"/>
              </a:ext>
            </a:extLst>
          </p:cNvPr>
          <p:cNvSpPr>
            <a:spLocks noGrp="1"/>
          </p:cNvSpPr>
          <p:nvPr>
            <p:ph type="title"/>
          </p:nvPr>
        </p:nvSpPr>
        <p:spPr/>
        <p:txBody>
          <a:bodyPr/>
          <a:lstStyle/>
          <a:p>
            <a:r>
              <a:rPr lang="en-US" dirty="0"/>
              <a:t>How Does Knowing about Historiography Enhance Our Moral Decision-Making?</a:t>
            </a:r>
          </a:p>
        </p:txBody>
      </p:sp>
      <p:pic>
        <p:nvPicPr>
          <p:cNvPr id="4" name="Content Placeholder 3">
            <a:extLst>
              <a:ext uri="{FF2B5EF4-FFF2-40B4-BE49-F238E27FC236}">
                <a16:creationId xmlns:a16="http://schemas.microsoft.com/office/drawing/2014/main" id="{08C6F5D3-BC72-DEEE-4C4F-4C6CF59BF804}"/>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11200"/>
                    </a14:imgEffect>
                    <a14:imgEffect>
                      <a14:saturation sat="200000"/>
                    </a14:imgEffect>
                    <a14:imgEffect>
                      <a14:brightnessContrast bright="13000" contrast="10000"/>
                    </a14:imgEffect>
                  </a14:imgLayer>
                </a14:imgProps>
              </a:ext>
            </a:extLst>
          </a:blip>
          <a:stretch>
            <a:fillRect/>
          </a:stretch>
        </p:blipFill>
        <p:spPr>
          <a:xfrm>
            <a:off x="3447268" y="2324605"/>
            <a:ext cx="3490872" cy="4271974"/>
          </a:xfrm>
          <a:prstGeom prst="rect">
            <a:avLst/>
          </a:prstGeom>
        </p:spPr>
      </p:pic>
      <p:sp>
        <p:nvSpPr>
          <p:cNvPr id="5" name="Speech Bubble: Rectangle with Corners Rounded 4">
            <a:extLst>
              <a:ext uri="{FF2B5EF4-FFF2-40B4-BE49-F238E27FC236}">
                <a16:creationId xmlns:a16="http://schemas.microsoft.com/office/drawing/2014/main" id="{9B5CCECD-57D5-D000-2A6C-A4385F8C9D46}"/>
              </a:ext>
            </a:extLst>
          </p:cNvPr>
          <p:cNvSpPr/>
          <p:nvPr/>
        </p:nvSpPr>
        <p:spPr>
          <a:xfrm>
            <a:off x="1370403" y="2384739"/>
            <a:ext cx="2783869" cy="1320800"/>
          </a:xfrm>
          <a:prstGeom prst="wedgeRoundRectCallout">
            <a:avLst>
              <a:gd name="adj1" fmla="val 38583"/>
              <a:gd name="adj2" fmla="val 8091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Historiography helped me overcome my tendency to be judgmental. </a:t>
            </a:r>
          </a:p>
        </p:txBody>
      </p:sp>
      <p:sp>
        <p:nvSpPr>
          <p:cNvPr id="6" name="Speech Bubble: Rectangle with Corners Rounded 5">
            <a:extLst>
              <a:ext uri="{FF2B5EF4-FFF2-40B4-BE49-F238E27FC236}">
                <a16:creationId xmlns:a16="http://schemas.microsoft.com/office/drawing/2014/main" id="{01EE0521-9EF7-BDAC-5542-2BD7BC035FA5}"/>
              </a:ext>
            </a:extLst>
          </p:cNvPr>
          <p:cNvSpPr/>
          <p:nvPr/>
        </p:nvSpPr>
        <p:spPr>
          <a:xfrm>
            <a:off x="5763240" y="2324605"/>
            <a:ext cx="2922625" cy="1326065"/>
          </a:xfrm>
          <a:prstGeom prst="wedgeRoundRectCallout">
            <a:avLst>
              <a:gd name="adj1" fmla="val -58439"/>
              <a:gd name="adj2" fmla="val 71403"/>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Historiography helped me see that not all leaders tell the truth in speeches and interviews</a:t>
            </a:r>
          </a:p>
        </p:txBody>
      </p:sp>
      <p:sp>
        <p:nvSpPr>
          <p:cNvPr id="7" name="Speech Bubble: Rectangle with Corners Rounded 6">
            <a:extLst>
              <a:ext uri="{FF2B5EF4-FFF2-40B4-BE49-F238E27FC236}">
                <a16:creationId xmlns:a16="http://schemas.microsoft.com/office/drawing/2014/main" id="{39CB085A-E14E-2666-117D-E28D29581513}"/>
              </a:ext>
            </a:extLst>
          </p:cNvPr>
          <p:cNvSpPr/>
          <p:nvPr/>
        </p:nvSpPr>
        <p:spPr>
          <a:xfrm>
            <a:off x="6793453" y="3769989"/>
            <a:ext cx="2922626" cy="1201481"/>
          </a:xfrm>
          <a:prstGeom prst="wedgeRoundRectCallout">
            <a:avLst>
              <a:gd name="adj1" fmla="val -52484"/>
              <a:gd name="adj2" fmla="val 57842"/>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Historiography helped me see poverty and bigotry from the victim’s point of view</a:t>
            </a:r>
          </a:p>
        </p:txBody>
      </p:sp>
      <p:sp>
        <p:nvSpPr>
          <p:cNvPr id="8" name="Speech Bubble: Rectangle with Corners Rounded 7">
            <a:extLst>
              <a:ext uri="{FF2B5EF4-FFF2-40B4-BE49-F238E27FC236}">
                <a16:creationId xmlns:a16="http://schemas.microsoft.com/office/drawing/2014/main" id="{4B5DBF29-650C-4E41-5FE8-39A45AFE3DDF}"/>
              </a:ext>
            </a:extLst>
          </p:cNvPr>
          <p:cNvSpPr/>
          <p:nvPr/>
        </p:nvSpPr>
        <p:spPr>
          <a:xfrm>
            <a:off x="524641" y="3934539"/>
            <a:ext cx="2922627" cy="1557806"/>
          </a:xfrm>
          <a:prstGeom prst="wedgeRoundRectCallout">
            <a:avLst>
              <a:gd name="adj1" fmla="val 50686"/>
              <a:gd name="adj2" fmla="val 60849"/>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When we learned about historiography in school, we got to see how telling stories can help people or hurt them. </a:t>
            </a:r>
          </a:p>
        </p:txBody>
      </p:sp>
    </p:spTree>
    <p:extLst>
      <p:ext uri="{BB962C8B-B14F-4D97-AF65-F5344CB8AC3E}">
        <p14:creationId xmlns:p14="http://schemas.microsoft.com/office/powerpoint/2010/main" val="2707221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5CA7A-B0B3-4EB4-2DCE-C9FE69409782}"/>
              </a:ext>
            </a:extLst>
          </p:cNvPr>
          <p:cNvSpPr>
            <a:spLocks noGrp="1"/>
          </p:cNvSpPr>
          <p:nvPr>
            <p:ph type="title"/>
          </p:nvPr>
        </p:nvSpPr>
        <p:spPr>
          <a:xfrm>
            <a:off x="677334" y="609600"/>
            <a:ext cx="8596668" cy="685800"/>
          </a:xfrm>
        </p:spPr>
        <p:txBody>
          <a:bodyPr/>
          <a:lstStyle/>
          <a:p>
            <a:r>
              <a:rPr lang="en-US" dirty="0"/>
              <a:t>Sources of Historical Narratives</a:t>
            </a:r>
          </a:p>
        </p:txBody>
      </p:sp>
      <p:sp>
        <p:nvSpPr>
          <p:cNvPr id="3" name="Content Placeholder 2">
            <a:extLst>
              <a:ext uri="{FF2B5EF4-FFF2-40B4-BE49-F238E27FC236}">
                <a16:creationId xmlns:a16="http://schemas.microsoft.com/office/drawing/2014/main" id="{D6620777-B174-92E6-971F-83F625D5B7A4}"/>
              </a:ext>
            </a:extLst>
          </p:cNvPr>
          <p:cNvSpPr>
            <a:spLocks noGrp="1"/>
          </p:cNvSpPr>
          <p:nvPr>
            <p:ph idx="1"/>
          </p:nvPr>
        </p:nvSpPr>
        <p:spPr>
          <a:xfrm>
            <a:off x="677334" y="1506940"/>
            <a:ext cx="8596668" cy="4741460"/>
          </a:xfrm>
        </p:spPr>
        <p:txBody>
          <a:bodyPr>
            <a:normAutofit/>
          </a:bodyPr>
          <a:lstStyle/>
          <a:p>
            <a:r>
              <a:rPr lang="en-US" sz="2400" dirty="0"/>
              <a:t>Primary Sources are reports from people who participated in or were eye-witnesses to past events</a:t>
            </a:r>
          </a:p>
          <a:p>
            <a:r>
              <a:rPr lang="en-US" sz="2400" dirty="0"/>
              <a:t>When speaking about general subjects like conditions in a certain place and time, government documents, public health records and newspaper articles may also be primary sources</a:t>
            </a:r>
          </a:p>
          <a:p>
            <a:r>
              <a:rPr lang="en-US" sz="2400" dirty="0"/>
              <a:t>Secondary Sources are reports from second-hand reports or commentary about events</a:t>
            </a:r>
          </a:p>
          <a:p>
            <a:r>
              <a:rPr lang="en-US" sz="2400" dirty="0"/>
              <a:t>Secondary Sources are also the historical narratives authors use to create new narratives about the past or biographies</a:t>
            </a:r>
          </a:p>
        </p:txBody>
      </p:sp>
    </p:spTree>
    <p:extLst>
      <p:ext uri="{BB962C8B-B14F-4D97-AF65-F5344CB8AC3E}">
        <p14:creationId xmlns:p14="http://schemas.microsoft.com/office/powerpoint/2010/main" val="2425182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E8C41-163A-59C3-4F9D-BEBA8D3265CD}"/>
              </a:ext>
            </a:extLst>
          </p:cNvPr>
          <p:cNvSpPr>
            <a:spLocks noGrp="1"/>
          </p:cNvSpPr>
          <p:nvPr>
            <p:ph type="title"/>
          </p:nvPr>
        </p:nvSpPr>
        <p:spPr>
          <a:xfrm>
            <a:off x="614067" y="524539"/>
            <a:ext cx="8596668" cy="696686"/>
          </a:xfrm>
        </p:spPr>
        <p:txBody>
          <a:bodyPr/>
          <a:lstStyle/>
          <a:p>
            <a:r>
              <a:rPr lang="en-US" dirty="0"/>
              <a:t>Steps to Create Historical Narratives</a:t>
            </a:r>
          </a:p>
        </p:txBody>
      </p:sp>
      <p:graphicFrame>
        <p:nvGraphicFramePr>
          <p:cNvPr id="4" name="Content Placeholder 3">
            <a:extLst>
              <a:ext uri="{FF2B5EF4-FFF2-40B4-BE49-F238E27FC236}">
                <a16:creationId xmlns:a16="http://schemas.microsoft.com/office/drawing/2014/main" id="{3303F831-0530-E758-B0E4-208D5DDFF357}"/>
              </a:ext>
            </a:extLst>
          </p:cNvPr>
          <p:cNvGraphicFramePr>
            <a:graphicFrameLocks noGrp="1"/>
          </p:cNvGraphicFramePr>
          <p:nvPr>
            <p:ph idx="1"/>
            <p:extLst>
              <p:ext uri="{D42A27DB-BD31-4B8C-83A1-F6EECF244321}">
                <p14:modId xmlns:p14="http://schemas.microsoft.com/office/powerpoint/2010/main" val="1124474984"/>
              </p:ext>
            </p:extLst>
          </p:nvPr>
        </p:nvGraphicFramePr>
        <p:xfrm>
          <a:off x="614067" y="1785993"/>
          <a:ext cx="8965868" cy="4760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4453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0C19-823B-F04D-DE39-DEA4CA2F19A8}"/>
              </a:ext>
            </a:extLst>
          </p:cNvPr>
          <p:cNvSpPr>
            <a:spLocks noGrp="1"/>
          </p:cNvSpPr>
          <p:nvPr>
            <p:ph type="title"/>
          </p:nvPr>
        </p:nvSpPr>
        <p:spPr/>
        <p:txBody>
          <a:bodyPr/>
          <a:lstStyle/>
          <a:p>
            <a:r>
              <a:rPr lang="en-US" dirty="0"/>
              <a:t>When Should We Teach Historiography?</a:t>
            </a:r>
          </a:p>
        </p:txBody>
      </p:sp>
      <p:sp>
        <p:nvSpPr>
          <p:cNvPr id="5" name="Text Placeholder 4">
            <a:extLst>
              <a:ext uri="{FF2B5EF4-FFF2-40B4-BE49-F238E27FC236}">
                <a16:creationId xmlns:a16="http://schemas.microsoft.com/office/drawing/2014/main" id="{97A5776D-DA78-77B2-721B-A70FAF107C89}"/>
              </a:ext>
            </a:extLst>
          </p:cNvPr>
          <p:cNvSpPr>
            <a:spLocks noGrp="1"/>
          </p:cNvSpPr>
          <p:nvPr>
            <p:ph type="body" idx="1"/>
          </p:nvPr>
        </p:nvSpPr>
        <p:spPr>
          <a:xfrm>
            <a:off x="733690" y="1320495"/>
            <a:ext cx="4185623" cy="460971"/>
          </a:xfrm>
        </p:spPr>
        <p:txBody>
          <a:bodyPr/>
          <a:lstStyle/>
          <a:p>
            <a:r>
              <a:rPr lang="en-US" dirty="0"/>
              <a:t>Professor Oldskool </a:t>
            </a:r>
          </a:p>
        </p:txBody>
      </p:sp>
      <p:pic>
        <p:nvPicPr>
          <p:cNvPr id="9" name="Content Placeholder 8">
            <a:extLst>
              <a:ext uri="{FF2B5EF4-FFF2-40B4-BE49-F238E27FC236}">
                <a16:creationId xmlns:a16="http://schemas.microsoft.com/office/drawing/2014/main" id="{9177D7DE-F067-E67E-947B-17A919BF79C9}"/>
              </a:ext>
            </a:extLst>
          </p:cNvPr>
          <p:cNvPicPr>
            <a:picLocks noGrp="1" noChangeAspect="1"/>
          </p:cNvPicPr>
          <p:nvPr>
            <p:ph sz="half" idx="2"/>
          </p:nvPr>
        </p:nvPicPr>
        <p:blipFill>
          <a:blip r:embed="rId2"/>
          <a:stretch>
            <a:fillRect/>
          </a:stretch>
        </p:blipFill>
        <p:spPr>
          <a:xfrm>
            <a:off x="600045" y="3325176"/>
            <a:ext cx="2685415" cy="3305175"/>
          </a:xfrm>
          <a:prstGeom prst="rect">
            <a:avLst/>
          </a:prstGeom>
        </p:spPr>
      </p:pic>
      <p:sp>
        <p:nvSpPr>
          <p:cNvPr id="7" name="Text Placeholder 6">
            <a:extLst>
              <a:ext uri="{FF2B5EF4-FFF2-40B4-BE49-F238E27FC236}">
                <a16:creationId xmlns:a16="http://schemas.microsoft.com/office/drawing/2014/main" id="{651852CA-7059-1966-C591-CEB9B08C4CF6}"/>
              </a:ext>
            </a:extLst>
          </p:cNvPr>
          <p:cNvSpPr>
            <a:spLocks noGrp="1"/>
          </p:cNvSpPr>
          <p:nvPr>
            <p:ph type="body" sz="quarter" idx="3"/>
          </p:nvPr>
        </p:nvSpPr>
        <p:spPr>
          <a:xfrm>
            <a:off x="4975668" y="1333264"/>
            <a:ext cx="4185618" cy="484372"/>
          </a:xfrm>
        </p:spPr>
        <p:txBody>
          <a:bodyPr/>
          <a:lstStyle/>
          <a:p>
            <a:r>
              <a:rPr lang="en-US" dirty="0"/>
              <a:t>Professor Leadswell</a:t>
            </a:r>
          </a:p>
        </p:txBody>
      </p:sp>
      <p:pic>
        <p:nvPicPr>
          <p:cNvPr id="10" name="Content Placeholder 9">
            <a:extLst>
              <a:ext uri="{FF2B5EF4-FFF2-40B4-BE49-F238E27FC236}">
                <a16:creationId xmlns:a16="http://schemas.microsoft.com/office/drawing/2014/main" id="{AC73B848-A9F0-3DBB-CF0F-50EC9FA2C381}"/>
              </a:ext>
            </a:extLst>
          </p:cNvPr>
          <p:cNvPicPr>
            <a:picLocks noGrp="1" noChangeAspect="1"/>
          </p:cNvPicPr>
          <p:nvPr>
            <p:ph sz="quarter" idx="4"/>
          </p:nvPr>
        </p:nvPicPr>
        <p:blipFill>
          <a:blip r:embed="rId3">
            <a:extLst>
              <a:ext uri="{BEBA8EAE-BF5A-486C-A8C5-ECC9F3942E4B}">
                <a14:imgProps xmlns:a14="http://schemas.microsoft.com/office/drawing/2010/main">
                  <a14:imgLayer r:embed="rId4">
                    <a14:imgEffect>
                      <a14:backgroundRemoval t="9832" b="90887" l="9904" r="89936">
                        <a14:foregroundMark x1="73802" y1="69065" x2="64856" y2="71463"/>
                        <a14:foregroundMark x1="48882" y1="58753" x2="48882" y2="64988"/>
                        <a14:foregroundMark x1="78914" y1="57314" x2="78914" y2="56835"/>
                        <a14:backgroundMark x1="24281" y1="51559" x2="21885" y2="52998"/>
                        <a14:backgroundMark x1="24281" y1="41966" x2="23163" y2="48201"/>
                        <a14:backgroundMark x1="21725" y1="55396" x2="18690" y2="61391"/>
                        <a14:backgroundMark x1="27476" y1="49400" x2="26518" y2="46523"/>
                        <a14:backgroundMark x1="25240" y1="81055" x2="23962" y2="85851"/>
                        <a14:backgroundMark x1="19169" y1="40528" x2="18211" y2="49640"/>
                        <a14:backgroundMark x1="16933" y1="76259" x2="17572" y2="91607"/>
                        <a14:backgroundMark x1="43770" y1="48201" x2="43770" y2="40048"/>
                        <a14:backgroundMark x1="47125" y1="45084" x2="49840" y2="35492"/>
                        <a14:backgroundMark x1="49201" y1="36451" x2="47604" y2="29017"/>
                        <a14:backgroundMark x1="42812" y1="25180" x2="45527" y2="34053"/>
                        <a14:backgroundMark x1="48562" y1="22542" x2="50160" y2="38129"/>
                        <a14:backgroundMark x1="60863" y1="23261" x2="51917" y2="35971"/>
                        <a14:backgroundMark x1="67252" y1="28058" x2="59105" y2="38609"/>
                        <a14:backgroundMark x1="72204" y1="35252" x2="59105" y2="53477"/>
                        <a14:backgroundMark x1="77316" y1="35971" x2="53195" y2="45803"/>
                        <a14:backgroundMark x1="53195" y1="45803" x2="52875" y2="45803"/>
                        <a14:backgroundMark x1="43291" y1="50839" x2="64856" y2="49640"/>
                        <a14:backgroundMark x1="22524" y1="34772" x2="19169" y2="39808"/>
                        <a14:backgroundMark x1="16933" y1="34532" x2="14058" y2="50360"/>
                        <a14:backgroundMark x1="17572" y1="54916" x2="13578" y2="75300"/>
                        <a14:backgroundMark x1="58786" y1="59712" x2="57508" y2="69065"/>
                        <a14:backgroundMark x1="67412" y1="50360" x2="62780" y2="66906"/>
                        <a14:backgroundMark x1="64856" y1="72182" x2="63578" y2="67146"/>
                        <a14:backgroundMark x1="66454" y1="76019" x2="64856" y2="71463"/>
                        <a14:backgroundMark x1="57827" y1="76019" x2="57827" y2="69784"/>
                        <a14:backgroundMark x1="54153" y1="74580" x2="54473" y2="69544"/>
                        <a14:backgroundMark x1="68371" y1="53957" x2="73323" y2="51319"/>
                        <a14:backgroundMark x1="78229" y1="53604" x2="79073" y2="53477"/>
                        <a14:backgroundMark x1="75879" y1="53957" x2="78131" y2="53619"/>
                        <a14:backgroundMark x1="69649" y1="52998" x2="76038" y2="51319"/>
                        <a14:backgroundMark x1="74281" y1="47482" x2="82428" y2="45803"/>
                        <a14:backgroundMark x1="83866" y1="56835" x2="85942" y2="65228"/>
                        <a14:backgroundMark x1="88818" y1="69784" x2="85144" y2="77938"/>
                        <a14:backgroundMark x1="51757" y1="81055" x2="51118" y2="86331"/>
                        <a14:backgroundMark x1="47284" y1="84412" x2="49681" y2="93046"/>
                        <a14:backgroundMark x1="55751" y1="92326" x2="67732" y2="91607"/>
                        <a14:backgroundMark x1="67732" y1="91607" x2="69169" y2="91607"/>
                        <a14:backgroundMark x1="67412" y1="82014" x2="67412" y2="89448"/>
                        <a14:backgroundMark x1="56230" y1="83933" x2="56230" y2="85612"/>
                        <a14:backgroundMark x1="59744" y1="85612" x2="59744" y2="88969"/>
                        <a14:backgroundMark x1="45367" y1="36451" x2="46645" y2="41007"/>
                        <a14:backgroundMark x1="43291" y1="35492" x2="42812" y2="41007"/>
                        <a14:backgroundMark x1="41534" y1="37890" x2="42492" y2="41247"/>
                      </a14:backgroundRemoval>
                    </a14:imgEffect>
                    <a14:imgEffect>
                      <a14:saturation sat="150000"/>
                    </a14:imgEffect>
                    <a14:imgEffect>
                      <a14:brightnessContrast contrast="15000"/>
                    </a14:imgEffect>
                  </a14:imgLayer>
                </a14:imgProps>
              </a:ext>
            </a:extLst>
          </a:blip>
          <a:srcRect l="18154" t="21468" r="12761" b="7994"/>
          <a:stretch/>
        </p:blipFill>
        <p:spPr>
          <a:xfrm flipH="1">
            <a:off x="3953539" y="3869797"/>
            <a:ext cx="4284921" cy="2682963"/>
          </a:xfrm>
          <a:prstGeom prst="rect">
            <a:avLst/>
          </a:prstGeom>
        </p:spPr>
      </p:pic>
      <p:sp>
        <p:nvSpPr>
          <p:cNvPr id="11" name="Speech Bubble: Rectangle with Corners Rounded 10">
            <a:extLst>
              <a:ext uri="{FF2B5EF4-FFF2-40B4-BE49-F238E27FC236}">
                <a16:creationId xmlns:a16="http://schemas.microsoft.com/office/drawing/2014/main" id="{6691D61F-99AE-6BC4-BCA4-794DD8702CCC}"/>
              </a:ext>
            </a:extLst>
          </p:cNvPr>
          <p:cNvSpPr/>
          <p:nvPr/>
        </p:nvSpPr>
        <p:spPr>
          <a:xfrm>
            <a:off x="223284" y="1930400"/>
            <a:ext cx="4019107" cy="1375688"/>
          </a:xfrm>
          <a:prstGeom prst="wedgeRoundRectCallout">
            <a:avLst>
              <a:gd name="adj1" fmla="val -11981"/>
              <a:gd name="adj2" fmla="val 66480"/>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Historiography is for future historians and advanced students of history; it should not be taught until college or graduate school.</a:t>
            </a:r>
          </a:p>
        </p:txBody>
      </p:sp>
      <p:sp>
        <p:nvSpPr>
          <p:cNvPr id="12" name="Speech Bubble: Rectangle with Corners Rounded 11">
            <a:extLst>
              <a:ext uri="{FF2B5EF4-FFF2-40B4-BE49-F238E27FC236}">
                <a16:creationId xmlns:a16="http://schemas.microsoft.com/office/drawing/2014/main" id="{2E8D0969-2604-44C4-3F25-F9C61846DCDF}"/>
              </a:ext>
            </a:extLst>
          </p:cNvPr>
          <p:cNvSpPr/>
          <p:nvPr/>
        </p:nvSpPr>
        <p:spPr>
          <a:xfrm>
            <a:off x="4412512" y="1904409"/>
            <a:ext cx="5315540" cy="1965388"/>
          </a:xfrm>
          <a:prstGeom prst="wedgeRoundRectCallout">
            <a:avLst>
              <a:gd name="adj1" fmla="val 6615"/>
              <a:gd name="adj2" fmla="val 58841"/>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Historiography can be introduced in ways that kids can understand. We do not need to teach children all about epistemology and methodology. We need to help them understand that how we report the past makes a difference in whether we the story is fair and honest.  </a:t>
            </a:r>
          </a:p>
        </p:txBody>
      </p:sp>
    </p:spTree>
    <p:extLst>
      <p:ext uri="{BB962C8B-B14F-4D97-AF65-F5344CB8AC3E}">
        <p14:creationId xmlns:p14="http://schemas.microsoft.com/office/powerpoint/2010/main" val="3726320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155623-5BB3-B9C7-6FD4-769BE06C823C}"/>
              </a:ext>
            </a:extLst>
          </p:cNvPr>
          <p:cNvSpPr>
            <a:spLocks noGrp="1"/>
          </p:cNvSpPr>
          <p:nvPr>
            <p:ph type="title"/>
          </p:nvPr>
        </p:nvSpPr>
        <p:spPr>
          <a:xfrm>
            <a:off x="1286933" y="609601"/>
            <a:ext cx="10456334" cy="636270"/>
          </a:xfrm>
        </p:spPr>
        <p:txBody>
          <a:bodyPr>
            <a:normAutofit/>
          </a:bodyPr>
          <a:lstStyle/>
          <a:p>
            <a:pPr>
              <a:lnSpc>
                <a:spcPct val="90000"/>
              </a:lnSpc>
            </a:pPr>
            <a:r>
              <a:rPr lang="en-US" sz="3200" dirty="0"/>
              <a:t>Principles of Teaching Children about Historiography</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aphicFrame>
        <p:nvGraphicFramePr>
          <p:cNvPr id="5" name="Content Placeholder 2">
            <a:extLst>
              <a:ext uri="{FF2B5EF4-FFF2-40B4-BE49-F238E27FC236}">
                <a16:creationId xmlns:a16="http://schemas.microsoft.com/office/drawing/2014/main" id="{DD2DDC23-EB53-252B-3680-8B545ABF4663}"/>
              </a:ext>
            </a:extLst>
          </p:cNvPr>
          <p:cNvGraphicFramePr>
            <a:graphicFrameLocks noGrp="1"/>
          </p:cNvGraphicFramePr>
          <p:nvPr>
            <p:ph idx="1"/>
            <p:extLst>
              <p:ext uri="{D42A27DB-BD31-4B8C-83A1-F6EECF244321}">
                <p14:modId xmlns:p14="http://schemas.microsoft.com/office/powerpoint/2010/main" val="566261139"/>
              </p:ext>
            </p:extLst>
          </p:nvPr>
        </p:nvGraphicFramePr>
        <p:xfrm>
          <a:off x="939405" y="1247733"/>
          <a:ext cx="10554389" cy="5325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762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18BD-57DF-005E-376A-0134E5C3B212}"/>
              </a:ext>
            </a:extLst>
          </p:cNvPr>
          <p:cNvSpPr>
            <a:spLocks noGrp="1"/>
          </p:cNvSpPr>
          <p:nvPr>
            <p:ph type="title"/>
          </p:nvPr>
        </p:nvSpPr>
        <p:spPr>
          <a:xfrm>
            <a:off x="677334" y="609600"/>
            <a:ext cx="8596668" cy="647700"/>
          </a:xfrm>
        </p:spPr>
        <p:txBody>
          <a:bodyPr/>
          <a:lstStyle/>
          <a:p>
            <a:r>
              <a:rPr lang="en-US" dirty="0"/>
              <a:t>Scaffolding Lessons on Historiography</a:t>
            </a:r>
          </a:p>
        </p:txBody>
      </p:sp>
      <p:sp>
        <p:nvSpPr>
          <p:cNvPr id="3" name="Content Placeholder 2">
            <a:extLst>
              <a:ext uri="{FF2B5EF4-FFF2-40B4-BE49-F238E27FC236}">
                <a16:creationId xmlns:a16="http://schemas.microsoft.com/office/drawing/2014/main" id="{70B00AEA-E979-F837-600D-B64C9D157603}"/>
              </a:ext>
            </a:extLst>
          </p:cNvPr>
          <p:cNvSpPr>
            <a:spLocks noGrp="1"/>
          </p:cNvSpPr>
          <p:nvPr>
            <p:ph idx="1"/>
          </p:nvPr>
        </p:nvSpPr>
        <p:spPr>
          <a:xfrm>
            <a:off x="677334" y="1553166"/>
            <a:ext cx="8498564" cy="4847634"/>
          </a:xfrm>
        </p:spPr>
        <p:txBody>
          <a:bodyPr>
            <a:normAutofit/>
          </a:bodyPr>
          <a:lstStyle/>
          <a:p>
            <a:pPr marL="457200" indent="-457200">
              <a:buFont typeface="+mj-lt"/>
              <a:buAutoNum type="arabicPeriod"/>
            </a:pPr>
            <a:r>
              <a:rPr lang="en-US" sz="2400" dirty="0"/>
              <a:t>Historiography can be introduced incrementally over grades whereby teachers review the principles and value of historiography and add new information about it helps us understand the stories about the past and to determine whether they are good records of the past or bad records of the past</a:t>
            </a:r>
          </a:p>
          <a:p>
            <a:pPr marL="457200" indent="-457200">
              <a:buFont typeface="+mj-lt"/>
              <a:buAutoNum type="arabicPeriod"/>
            </a:pPr>
            <a:r>
              <a:rPr lang="en-US" sz="2400" dirty="0"/>
              <a:t>Lessons can be scaffolded over a unit of history in a single class by incrementally introducing information and providing time for in-class exercises and discussions</a:t>
            </a:r>
          </a:p>
          <a:p>
            <a:pPr marL="457200" indent="-457200">
              <a:buFont typeface="+mj-lt"/>
              <a:buAutoNum type="arabicPeriod"/>
            </a:pPr>
            <a:r>
              <a:rPr lang="en-US" sz="2400" dirty="0"/>
              <a:t>Using a taxonomy of historiographical thinking helps instructors develop lessons and target learning outcomes</a:t>
            </a:r>
          </a:p>
        </p:txBody>
      </p:sp>
    </p:spTree>
    <p:extLst>
      <p:ext uri="{BB962C8B-B14F-4D97-AF65-F5344CB8AC3E}">
        <p14:creationId xmlns:p14="http://schemas.microsoft.com/office/powerpoint/2010/main" val="3407241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AE76E-0B31-5719-1BCD-83DAE2E45A96}"/>
              </a:ext>
            </a:extLst>
          </p:cNvPr>
          <p:cNvSpPr>
            <a:spLocks noGrp="1"/>
          </p:cNvSpPr>
          <p:nvPr>
            <p:ph type="title"/>
          </p:nvPr>
        </p:nvSpPr>
        <p:spPr>
          <a:xfrm>
            <a:off x="677333" y="609600"/>
            <a:ext cx="8727923" cy="664029"/>
          </a:xfrm>
        </p:spPr>
        <p:txBody>
          <a:bodyPr/>
          <a:lstStyle/>
          <a:p>
            <a:r>
              <a:rPr lang="en-US" dirty="0"/>
              <a:t>A Taxonomy of Historiographical Thinking</a:t>
            </a:r>
          </a:p>
        </p:txBody>
      </p:sp>
      <p:graphicFrame>
        <p:nvGraphicFramePr>
          <p:cNvPr id="7" name="Content Placeholder 6">
            <a:extLst>
              <a:ext uri="{FF2B5EF4-FFF2-40B4-BE49-F238E27FC236}">
                <a16:creationId xmlns:a16="http://schemas.microsoft.com/office/drawing/2014/main" id="{E3CEAA0F-CB8F-ACBA-9806-B610F67AC5FC}"/>
              </a:ext>
            </a:extLst>
          </p:cNvPr>
          <p:cNvGraphicFramePr>
            <a:graphicFrameLocks noGrp="1"/>
          </p:cNvGraphicFramePr>
          <p:nvPr>
            <p:ph idx="1"/>
            <p:extLst>
              <p:ext uri="{D42A27DB-BD31-4B8C-83A1-F6EECF244321}">
                <p14:modId xmlns:p14="http://schemas.microsoft.com/office/powerpoint/2010/main" val="2166428631"/>
              </p:ext>
            </p:extLst>
          </p:nvPr>
        </p:nvGraphicFramePr>
        <p:xfrm>
          <a:off x="677863" y="1467294"/>
          <a:ext cx="8933970" cy="4574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9F50B455-182B-CC11-674A-3243BCF197EE}"/>
              </a:ext>
            </a:extLst>
          </p:cNvPr>
          <p:cNvSpPr txBox="1"/>
          <p:nvPr/>
        </p:nvSpPr>
        <p:spPr>
          <a:xfrm>
            <a:off x="677863" y="6230070"/>
            <a:ext cx="8596312" cy="400110"/>
          </a:xfrm>
          <a:prstGeom prst="rect">
            <a:avLst/>
          </a:prstGeom>
          <a:noFill/>
        </p:spPr>
        <p:txBody>
          <a:bodyPr wrap="square" rtlCol="0">
            <a:spAutoFit/>
          </a:bodyPr>
          <a:lstStyle/>
          <a:p>
            <a:r>
              <a:rPr lang="en-US" sz="1000" dirty="0"/>
              <a:t>Based on Bloom’s Taxonomy. See:  Northern Illinois University Center for Innovative Teaching and Learning. (2020). Bloom's taxonomy. In Instructional guide for university faculty and teaching assistants. Retrieved from https://www.niu.edu/citl/resources/guides/instructional-guide </a:t>
            </a:r>
          </a:p>
        </p:txBody>
      </p:sp>
      <p:sp>
        <p:nvSpPr>
          <p:cNvPr id="9" name="TextBox 8">
            <a:extLst>
              <a:ext uri="{FF2B5EF4-FFF2-40B4-BE49-F238E27FC236}">
                <a16:creationId xmlns:a16="http://schemas.microsoft.com/office/drawing/2014/main" id="{578D14AA-F34A-4F15-E6CD-A1750869DD73}"/>
              </a:ext>
            </a:extLst>
          </p:cNvPr>
          <p:cNvSpPr txBox="1"/>
          <p:nvPr/>
        </p:nvSpPr>
        <p:spPr>
          <a:xfrm>
            <a:off x="3729946" y="5340382"/>
            <a:ext cx="5881888" cy="646331"/>
          </a:xfrm>
          <a:prstGeom prst="rect">
            <a:avLst/>
          </a:prstGeom>
          <a:noFill/>
        </p:spPr>
        <p:txBody>
          <a:bodyPr wrap="square" rtlCol="0">
            <a:spAutoFit/>
          </a:bodyPr>
          <a:lstStyle/>
          <a:p>
            <a:r>
              <a:rPr lang="en-US" dirty="0"/>
              <a:t>Recall key facts: People write history and people do not always know facts or tell the truth</a:t>
            </a:r>
          </a:p>
        </p:txBody>
      </p:sp>
      <p:sp>
        <p:nvSpPr>
          <p:cNvPr id="10" name="TextBox 9">
            <a:extLst>
              <a:ext uri="{FF2B5EF4-FFF2-40B4-BE49-F238E27FC236}">
                <a16:creationId xmlns:a16="http://schemas.microsoft.com/office/drawing/2014/main" id="{F968BEA8-34DE-4554-D52F-D2C22F2F0D22}"/>
              </a:ext>
            </a:extLst>
          </p:cNvPr>
          <p:cNvSpPr txBox="1"/>
          <p:nvPr/>
        </p:nvSpPr>
        <p:spPr>
          <a:xfrm>
            <a:off x="3794835" y="4597218"/>
            <a:ext cx="5311721" cy="646331"/>
          </a:xfrm>
          <a:prstGeom prst="rect">
            <a:avLst/>
          </a:prstGeom>
          <a:noFill/>
        </p:spPr>
        <p:txBody>
          <a:bodyPr wrap="square" rtlCol="0">
            <a:spAutoFit/>
          </a:bodyPr>
          <a:lstStyle/>
          <a:p>
            <a:r>
              <a:rPr lang="en-US" dirty="0"/>
              <a:t>Describe what historians do and identify the methods they use to study and write history</a:t>
            </a:r>
          </a:p>
        </p:txBody>
      </p:sp>
      <p:sp>
        <p:nvSpPr>
          <p:cNvPr id="11" name="TextBox 10">
            <a:extLst>
              <a:ext uri="{FF2B5EF4-FFF2-40B4-BE49-F238E27FC236}">
                <a16:creationId xmlns:a16="http://schemas.microsoft.com/office/drawing/2014/main" id="{CEC73259-FB23-0707-5ABE-A1E420A7C8ED}"/>
              </a:ext>
            </a:extLst>
          </p:cNvPr>
          <p:cNvSpPr txBox="1"/>
          <p:nvPr/>
        </p:nvSpPr>
        <p:spPr>
          <a:xfrm>
            <a:off x="3732010" y="3721117"/>
            <a:ext cx="5730949" cy="646331"/>
          </a:xfrm>
          <a:prstGeom prst="rect">
            <a:avLst/>
          </a:prstGeom>
          <a:noFill/>
        </p:spPr>
        <p:txBody>
          <a:bodyPr wrap="square" rtlCol="0">
            <a:spAutoFit/>
          </a:bodyPr>
          <a:lstStyle/>
          <a:p>
            <a:r>
              <a:rPr lang="en-US" dirty="0"/>
              <a:t>Demonstrate ability to pair methods with a historical inquiry to explain something in the past</a:t>
            </a:r>
          </a:p>
        </p:txBody>
      </p:sp>
      <p:sp>
        <p:nvSpPr>
          <p:cNvPr id="12" name="TextBox 11">
            <a:extLst>
              <a:ext uri="{FF2B5EF4-FFF2-40B4-BE49-F238E27FC236}">
                <a16:creationId xmlns:a16="http://schemas.microsoft.com/office/drawing/2014/main" id="{285B180F-C4D9-F11A-8694-1B783B124B6F}"/>
              </a:ext>
            </a:extLst>
          </p:cNvPr>
          <p:cNvSpPr txBox="1"/>
          <p:nvPr/>
        </p:nvSpPr>
        <p:spPr>
          <a:xfrm>
            <a:off x="3727469" y="3019473"/>
            <a:ext cx="5884364" cy="646331"/>
          </a:xfrm>
          <a:prstGeom prst="rect">
            <a:avLst/>
          </a:prstGeom>
          <a:noFill/>
        </p:spPr>
        <p:txBody>
          <a:bodyPr wrap="square" rtlCol="0">
            <a:spAutoFit/>
          </a:bodyPr>
          <a:lstStyle/>
          <a:p>
            <a:r>
              <a:rPr lang="en-US" dirty="0"/>
              <a:t>Determine pros and cons of using certain methods or sources </a:t>
            </a:r>
          </a:p>
        </p:txBody>
      </p:sp>
      <p:sp>
        <p:nvSpPr>
          <p:cNvPr id="13" name="TextBox 12">
            <a:extLst>
              <a:ext uri="{FF2B5EF4-FFF2-40B4-BE49-F238E27FC236}">
                <a16:creationId xmlns:a16="http://schemas.microsoft.com/office/drawing/2014/main" id="{99E420DF-F02B-7ED5-086A-FF7DC632D9F9}"/>
              </a:ext>
            </a:extLst>
          </p:cNvPr>
          <p:cNvSpPr txBox="1"/>
          <p:nvPr/>
        </p:nvSpPr>
        <p:spPr>
          <a:xfrm>
            <a:off x="3649551" y="2155155"/>
            <a:ext cx="6335722" cy="923330"/>
          </a:xfrm>
          <a:prstGeom prst="rect">
            <a:avLst/>
          </a:prstGeom>
          <a:noFill/>
        </p:spPr>
        <p:txBody>
          <a:bodyPr wrap="square" rtlCol="0">
            <a:spAutoFit/>
          </a:bodyPr>
          <a:lstStyle/>
          <a:p>
            <a:r>
              <a:rPr lang="en-US" dirty="0"/>
              <a:t>Determine whether the narrative used methods effectively, and is accurate, fair, and supports assertions with appropriate evidence</a:t>
            </a:r>
          </a:p>
        </p:txBody>
      </p:sp>
      <p:sp>
        <p:nvSpPr>
          <p:cNvPr id="14" name="TextBox 13">
            <a:extLst>
              <a:ext uri="{FF2B5EF4-FFF2-40B4-BE49-F238E27FC236}">
                <a16:creationId xmlns:a16="http://schemas.microsoft.com/office/drawing/2014/main" id="{36DC46E0-159D-EA22-2552-96D5838637D0}"/>
              </a:ext>
            </a:extLst>
          </p:cNvPr>
          <p:cNvSpPr txBox="1"/>
          <p:nvPr/>
        </p:nvSpPr>
        <p:spPr>
          <a:xfrm>
            <a:off x="3649551" y="1517618"/>
            <a:ext cx="5884364" cy="646331"/>
          </a:xfrm>
          <a:prstGeom prst="rect">
            <a:avLst/>
          </a:prstGeom>
          <a:noFill/>
        </p:spPr>
        <p:txBody>
          <a:bodyPr wrap="square" rtlCol="0">
            <a:spAutoFit/>
          </a:bodyPr>
          <a:lstStyle/>
          <a:p>
            <a:r>
              <a:rPr lang="en-US" dirty="0"/>
              <a:t>Design a plan to study an event of the past and make an outline that includes methods and sources</a:t>
            </a:r>
          </a:p>
        </p:txBody>
      </p:sp>
    </p:spTree>
    <p:extLst>
      <p:ext uri="{BB962C8B-B14F-4D97-AF65-F5344CB8AC3E}">
        <p14:creationId xmlns:p14="http://schemas.microsoft.com/office/powerpoint/2010/main" val="3765654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E34E-3817-4A01-38C5-DAB9C9D5132F}"/>
              </a:ext>
            </a:extLst>
          </p:cNvPr>
          <p:cNvSpPr>
            <a:spLocks noGrp="1"/>
          </p:cNvSpPr>
          <p:nvPr>
            <p:ph type="title"/>
          </p:nvPr>
        </p:nvSpPr>
        <p:spPr>
          <a:xfrm>
            <a:off x="677333" y="562286"/>
            <a:ext cx="8596668" cy="1255628"/>
          </a:xfrm>
        </p:spPr>
        <p:txBody>
          <a:bodyPr>
            <a:normAutofit/>
          </a:bodyPr>
          <a:lstStyle/>
          <a:p>
            <a:r>
              <a:rPr lang="en-US" sz="3200" dirty="0"/>
              <a:t>Examples of Applications of Historiographical Taxonomy Based on Cognitive Levels</a:t>
            </a:r>
          </a:p>
        </p:txBody>
      </p:sp>
      <p:sp>
        <p:nvSpPr>
          <p:cNvPr id="5" name="Text Placeholder 4">
            <a:extLst>
              <a:ext uri="{FF2B5EF4-FFF2-40B4-BE49-F238E27FC236}">
                <a16:creationId xmlns:a16="http://schemas.microsoft.com/office/drawing/2014/main" id="{64A19506-B5D7-D2BA-8DA1-C00F5DFA49B1}"/>
              </a:ext>
            </a:extLst>
          </p:cNvPr>
          <p:cNvSpPr>
            <a:spLocks noGrp="1"/>
          </p:cNvSpPr>
          <p:nvPr>
            <p:ph type="body" idx="1"/>
          </p:nvPr>
        </p:nvSpPr>
        <p:spPr>
          <a:xfrm>
            <a:off x="1230227" y="1642639"/>
            <a:ext cx="2427374" cy="576262"/>
          </a:xfrm>
        </p:spPr>
        <p:txBody>
          <a:bodyPr/>
          <a:lstStyle/>
          <a:p>
            <a:r>
              <a:rPr lang="en-US" b="1" dirty="0">
                <a:solidFill>
                  <a:schemeClr val="accent4"/>
                </a:solidFill>
              </a:rPr>
              <a:t>Fourth Grade</a:t>
            </a:r>
          </a:p>
        </p:txBody>
      </p:sp>
      <p:sp>
        <p:nvSpPr>
          <p:cNvPr id="6" name="Content Placeholder 5">
            <a:extLst>
              <a:ext uri="{FF2B5EF4-FFF2-40B4-BE49-F238E27FC236}">
                <a16:creationId xmlns:a16="http://schemas.microsoft.com/office/drawing/2014/main" id="{E001E78F-B88D-E8C2-767A-AAEF2DCE43DB}"/>
              </a:ext>
            </a:extLst>
          </p:cNvPr>
          <p:cNvSpPr>
            <a:spLocks noGrp="1"/>
          </p:cNvSpPr>
          <p:nvPr>
            <p:ph sz="half" idx="2"/>
          </p:nvPr>
        </p:nvSpPr>
        <p:spPr>
          <a:xfrm>
            <a:off x="677333" y="2303784"/>
            <a:ext cx="3992586" cy="4010835"/>
          </a:xfrm>
        </p:spPr>
        <p:txBody>
          <a:bodyPr>
            <a:normAutofit/>
          </a:bodyPr>
          <a:lstStyle/>
          <a:p>
            <a:pPr>
              <a:buFont typeface="+mj-lt"/>
              <a:buAutoNum type="arabicPeriod"/>
            </a:pPr>
            <a:r>
              <a:rPr lang="en-US" dirty="0"/>
              <a:t>What is a source?</a:t>
            </a:r>
          </a:p>
          <a:p>
            <a:pPr>
              <a:buFont typeface="+mj-lt"/>
              <a:buAutoNum type="arabicPeriod"/>
            </a:pPr>
            <a:r>
              <a:rPr lang="en-US" dirty="0"/>
              <a:t>Name three sources you can use to tell somebody’s story</a:t>
            </a:r>
          </a:p>
          <a:p>
            <a:pPr>
              <a:buFont typeface="+mj-lt"/>
              <a:buAutoNum type="arabicPeriod"/>
            </a:pPr>
            <a:r>
              <a:rPr lang="en-US" dirty="0"/>
              <a:t>What makes a story about the past a good story?</a:t>
            </a:r>
          </a:p>
          <a:p>
            <a:pPr>
              <a:buFont typeface="+mj-lt"/>
              <a:buAutoNum type="arabicPeriod"/>
            </a:pPr>
            <a:r>
              <a:rPr lang="en-US" dirty="0"/>
              <a:t>Name one thing that could happen if somebody did not tell the truth in a story about the past</a:t>
            </a:r>
          </a:p>
          <a:p>
            <a:pPr>
              <a:buFont typeface="+mj-lt"/>
              <a:buAutoNum type="arabicPeriod"/>
            </a:pPr>
            <a:r>
              <a:rPr lang="en-US" dirty="0"/>
              <a:t>Name one thing the happens when people tell the truth in a story about the past</a:t>
            </a:r>
          </a:p>
        </p:txBody>
      </p:sp>
      <p:sp>
        <p:nvSpPr>
          <p:cNvPr id="7" name="Text Placeholder 6">
            <a:extLst>
              <a:ext uri="{FF2B5EF4-FFF2-40B4-BE49-F238E27FC236}">
                <a16:creationId xmlns:a16="http://schemas.microsoft.com/office/drawing/2014/main" id="{58E71320-6496-2EC6-4ED7-D75FC114CADD}"/>
              </a:ext>
            </a:extLst>
          </p:cNvPr>
          <p:cNvSpPr>
            <a:spLocks noGrp="1"/>
          </p:cNvSpPr>
          <p:nvPr>
            <p:ph type="body" sz="quarter" idx="3"/>
          </p:nvPr>
        </p:nvSpPr>
        <p:spPr>
          <a:xfrm>
            <a:off x="5970885" y="1707669"/>
            <a:ext cx="2333143" cy="473927"/>
          </a:xfrm>
        </p:spPr>
        <p:txBody>
          <a:bodyPr/>
          <a:lstStyle/>
          <a:p>
            <a:r>
              <a:rPr lang="en-US" b="1" dirty="0">
                <a:solidFill>
                  <a:schemeClr val="accent4"/>
                </a:solidFill>
              </a:rPr>
              <a:t>Eighth Grade</a:t>
            </a:r>
          </a:p>
        </p:txBody>
      </p:sp>
      <p:sp>
        <p:nvSpPr>
          <p:cNvPr id="8" name="Content Placeholder 7">
            <a:extLst>
              <a:ext uri="{FF2B5EF4-FFF2-40B4-BE49-F238E27FC236}">
                <a16:creationId xmlns:a16="http://schemas.microsoft.com/office/drawing/2014/main" id="{C51C6DC0-80BC-36F9-3EAF-3CBAD7A35E8A}"/>
              </a:ext>
            </a:extLst>
          </p:cNvPr>
          <p:cNvSpPr>
            <a:spLocks noGrp="1"/>
          </p:cNvSpPr>
          <p:nvPr>
            <p:ph sz="quarter" idx="4"/>
          </p:nvPr>
        </p:nvSpPr>
        <p:spPr>
          <a:xfrm>
            <a:off x="4975667" y="2303784"/>
            <a:ext cx="4725467" cy="4010835"/>
          </a:xfrm>
        </p:spPr>
        <p:txBody>
          <a:bodyPr>
            <a:normAutofit/>
          </a:bodyPr>
          <a:lstStyle/>
          <a:p>
            <a:pPr>
              <a:buFont typeface="+mj-lt"/>
              <a:buAutoNum type="arabicPeriod"/>
            </a:pPr>
            <a:r>
              <a:rPr lang="en-US" dirty="0"/>
              <a:t>What is the difference between a primary and secondary source? Provide examples of each</a:t>
            </a:r>
          </a:p>
          <a:p>
            <a:pPr>
              <a:buFont typeface="+mj-lt"/>
              <a:buAutoNum type="arabicPeriod"/>
            </a:pPr>
            <a:r>
              <a:rPr lang="en-US" dirty="0"/>
              <a:t>Explain why some sources have a reason to lie or distort the facts</a:t>
            </a:r>
          </a:p>
          <a:p>
            <a:pPr>
              <a:buFont typeface="+mj-lt"/>
              <a:buAutoNum type="arabicPeriod"/>
            </a:pPr>
            <a:r>
              <a:rPr lang="en-US" dirty="0"/>
              <a:t>Compare and contrast two historical narratives on the same subject and consider evidence of assertions, clarity, fairness, and accuracy</a:t>
            </a:r>
          </a:p>
          <a:p>
            <a:pPr>
              <a:buFont typeface="+mj-lt"/>
              <a:buAutoNum type="arabicPeriod"/>
            </a:pPr>
            <a:r>
              <a:rPr lang="en-US" dirty="0"/>
              <a:t>What responsibility do historians have to tell the truth and how might omissions and distortions of truth impact society?</a:t>
            </a:r>
          </a:p>
          <a:p>
            <a:pPr>
              <a:buFont typeface="+mj-lt"/>
              <a:buAutoNum type="arabicPeriod"/>
            </a:pPr>
            <a:endParaRPr lang="en-US" dirty="0"/>
          </a:p>
        </p:txBody>
      </p:sp>
    </p:spTree>
    <p:extLst>
      <p:ext uri="{BB962C8B-B14F-4D97-AF65-F5344CB8AC3E}">
        <p14:creationId xmlns:p14="http://schemas.microsoft.com/office/powerpoint/2010/main" val="395633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C43D-7643-BCE3-B83D-A0B6061E4EF5}"/>
              </a:ext>
            </a:extLst>
          </p:cNvPr>
          <p:cNvSpPr>
            <a:spLocks noGrp="1"/>
          </p:cNvSpPr>
          <p:nvPr>
            <p:ph type="title"/>
          </p:nvPr>
        </p:nvSpPr>
        <p:spPr>
          <a:xfrm>
            <a:off x="677334" y="609600"/>
            <a:ext cx="8596668" cy="645042"/>
          </a:xfrm>
        </p:spPr>
        <p:txBody>
          <a:bodyPr/>
          <a:lstStyle/>
          <a:p>
            <a:r>
              <a:rPr lang="en-US" dirty="0"/>
              <a:t>Purpose</a:t>
            </a:r>
          </a:p>
        </p:txBody>
      </p:sp>
      <p:sp>
        <p:nvSpPr>
          <p:cNvPr id="3" name="Content Placeholder 2">
            <a:extLst>
              <a:ext uri="{FF2B5EF4-FFF2-40B4-BE49-F238E27FC236}">
                <a16:creationId xmlns:a16="http://schemas.microsoft.com/office/drawing/2014/main" id="{761BC937-5736-7795-AC3D-339BC77DBD1A}"/>
              </a:ext>
            </a:extLst>
          </p:cNvPr>
          <p:cNvSpPr>
            <a:spLocks noGrp="1"/>
          </p:cNvSpPr>
          <p:nvPr>
            <p:ph idx="1"/>
          </p:nvPr>
        </p:nvSpPr>
        <p:spPr>
          <a:xfrm>
            <a:off x="677334" y="1607696"/>
            <a:ext cx="8339075" cy="4442230"/>
          </a:xfrm>
        </p:spPr>
        <p:txBody>
          <a:bodyPr>
            <a:normAutofit lnSpcReduction="10000"/>
          </a:bodyPr>
          <a:lstStyle/>
          <a:p>
            <a:pPr marL="457200" indent="-457200">
              <a:buFont typeface="+mj-lt"/>
              <a:buAutoNum type="arabicPeriod"/>
            </a:pPr>
            <a:r>
              <a:rPr lang="en-US" sz="2400" dirty="0"/>
              <a:t>Define history and identify its function in society </a:t>
            </a:r>
          </a:p>
          <a:p>
            <a:pPr marL="457200" indent="-457200">
              <a:buFont typeface="+mj-lt"/>
              <a:buAutoNum type="arabicPeriod"/>
            </a:pPr>
            <a:r>
              <a:rPr lang="en-US" sz="2400" dirty="0"/>
              <a:t>Introduce the concept of historiography and the role it plays in creating history narratives and teaching history</a:t>
            </a:r>
          </a:p>
          <a:p>
            <a:pPr marL="457200" indent="-457200">
              <a:buFont typeface="+mj-lt"/>
              <a:buAutoNum type="arabicPeriod"/>
            </a:pPr>
            <a:r>
              <a:rPr lang="en-US" sz="2400" dirty="0"/>
              <a:t>Explore the relationship between historiographical awareness and civic life</a:t>
            </a:r>
          </a:p>
          <a:p>
            <a:pPr marL="457200" indent="-457200">
              <a:buFont typeface="+mj-lt"/>
              <a:buAutoNum type="arabicPeriod"/>
            </a:pPr>
            <a:r>
              <a:rPr lang="en-US" sz="2400" dirty="0"/>
              <a:t>Demonstrate how historiography can be taught in primary and secondary social studies classes</a:t>
            </a:r>
          </a:p>
          <a:p>
            <a:pPr marL="457200" indent="-457200">
              <a:buFont typeface="+mj-lt"/>
              <a:buAutoNum type="arabicPeriod"/>
            </a:pPr>
            <a:r>
              <a:rPr lang="en-US" sz="2400" dirty="0"/>
              <a:t>Discuss the ways people can improve their understanding of the world and critique assertions about our conditions and needs by improving their understanding of historiography</a:t>
            </a:r>
          </a:p>
        </p:txBody>
      </p:sp>
    </p:spTree>
    <p:extLst>
      <p:ext uri="{BB962C8B-B14F-4D97-AF65-F5344CB8AC3E}">
        <p14:creationId xmlns:p14="http://schemas.microsoft.com/office/powerpoint/2010/main" val="266786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E201-B1D9-F769-DB27-B00474B6CACF}"/>
              </a:ext>
            </a:extLst>
          </p:cNvPr>
          <p:cNvSpPr>
            <a:spLocks noGrp="1"/>
          </p:cNvSpPr>
          <p:nvPr>
            <p:ph type="title"/>
          </p:nvPr>
        </p:nvSpPr>
        <p:spPr/>
        <p:txBody>
          <a:bodyPr/>
          <a:lstStyle/>
          <a:p>
            <a:r>
              <a:rPr lang="en-US" dirty="0"/>
              <a:t>Discussion Questions for Teachers and Adult Learners</a:t>
            </a:r>
          </a:p>
        </p:txBody>
      </p:sp>
      <p:sp>
        <p:nvSpPr>
          <p:cNvPr id="3" name="Content Placeholder 2">
            <a:extLst>
              <a:ext uri="{FF2B5EF4-FFF2-40B4-BE49-F238E27FC236}">
                <a16:creationId xmlns:a16="http://schemas.microsoft.com/office/drawing/2014/main" id="{02D560A4-B5A2-5C9B-5146-BF3903368C16}"/>
              </a:ext>
            </a:extLst>
          </p:cNvPr>
          <p:cNvSpPr>
            <a:spLocks noGrp="1"/>
          </p:cNvSpPr>
          <p:nvPr>
            <p:ph idx="1"/>
          </p:nvPr>
        </p:nvSpPr>
        <p:spPr>
          <a:xfrm>
            <a:off x="677334" y="2149956"/>
            <a:ext cx="8596668" cy="3880773"/>
          </a:xfrm>
        </p:spPr>
        <p:txBody>
          <a:bodyPr>
            <a:normAutofit/>
          </a:bodyPr>
          <a:lstStyle/>
          <a:p>
            <a:pPr>
              <a:buFont typeface="+mj-lt"/>
              <a:buAutoNum type="arabicPeriod"/>
            </a:pPr>
            <a:r>
              <a:rPr lang="en-US" sz="2400" dirty="0"/>
              <a:t>Does a sound understanding of history have an impact on people’s civic participation and attitudes towards others? Explain.</a:t>
            </a:r>
          </a:p>
          <a:p>
            <a:pPr>
              <a:buFont typeface="+mj-lt"/>
              <a:buAutoNum type="arabicPeriod"/>
            </a:pPr>
            <a:r>
              <a:rPr lang="en-US" sz="2400" dirty="0"/>
              <a:t>What is the political function of history? What is the moral function of history? Do these things compliment each other or compete with each other? Explain.</a:t>
            </a:r>
          </a:p>
          <a:p>
            <a:pPr>
              <a:buFont typeface="+mj-lt"/>
              <a:buAutoNum type="arabicPeriod"/>
            </a:pPr>
            <a:r>
              <a:rPr lang="en-US" sz="2400" dirty="0"/>
              <a:t>What are your personal strengths and areas of growth relative to your understanding of history, and why do these things matter in your life?</a:t>
            </a:r>
          </a:p>
          <a:p>
            <a:pPr>
              <a:buFont typeface="+mj-lt"/>
              <a:buAutoNum type="arabicPeriod"/>
            </a:pPr>
            <a:endParaRPr lang="en-US" sz="2400" dirty="0"/>
          </a:p>
          <a:p>
            <a:pPr>
              <a:buFont typeface="+mj-lt"/>
              <a:buAutoNum type="arabicPeriod"/>
            </a:pPr>
            <a:endParaRPr lang="en-US" sz="2400" dirty="0"/>
          </a:p>
        </p:txBody>
      </p:sp>
    </p:spTree>
    <p:extLst>
      <p:ext uri="{BB962C8B-B14F-4D97-AF65-F5344CB8AC3E}">
        <p14:creationId xmlns:p14="http://schemas.microsoft.com/office/powerpoint/2010/main" val="2064844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1E440-EE9C-6010-7292-E0E08F81F3E2}"/>
              </a:ext>
            </a:extLst>
          </p:cNvPr>
          <p:cNvSpPr>
            <a:spLocks noGrp="1"/>
          </p:cNvSpPr>
          <p:nvPr>
            <p:ph type="title"/>
          </p:nvPr>
        </p:nvSpPr>
        <p:spPr/>
        <p:txBody>
          <a:bodyPr>
            <a:normAutofit/>
          </a:bodyPr>
          <a:lstStyle/>
          <a:p>
            <a:r>
              <a:rPr lang="en-US" dirty="0"/>
              <a:t>For More Information on Historiography, and the Pedagogy of History, See:</a:t>
            </a:r>
          </a:p>
        </p:txBody>
      </p:sp>
      <p:sp>
        <p:nvSpPr>
          <p:cNvPr id="3" name="Content Placeholder 2">
            <a:extLst>
              <a:ext uri="{FF2B5EF4-FFF2-40B4-BE49-F238E27FC236}">
                <a16:creationId xmlns:a16="http://schemas.microsoft.com/office/drawing/2014/main" id="{4C925189-03D1-D29E-0BC6-F3317C5B5280}"/>
              </a:ext>
            </a:extLst>
          </p:cNvPr>
          <p:cNvSpPr>
            <a:spLocks noGrp="1"/>
          </p:cNvSpPr>
          <p:nvPr>
            <p:ph idx="1"/>
          </p:nvPr>
        </p:nvSpPr>
        <p:spPr>
          <a:xfrm>
            <a:off x="677334" y="2096793"/>
            <a:ext cx="8596668" cy="4357169"/>
          </a:xfrm>
        </p:spPr>
        <p:txBody>
          <a:bodyPr>
            <a:normAutofit lnSpcReduction="10000"/>
          </a:bodyPr>
          <a:lstStyle/>
          <a:p>
            <a:r>
              <a:rPr lang="en-US" dirty="0"/>
              <a:t>A Guide to Teaching Historiography to Elementary and Secondary School Students (</a:t>
            </a:r>
            <a:r>
              <a:rPr lang="en-US" dirty="0">
                <a:solidFill>
                  <a:schemeClr val="accent2">
                    <a:lumMod val="75000"/>
                  </a:schemeClr>
                </a:solidFill>
              </a:rPr>
              <a:t>Link to document in website</a:t>
            </a:r>
            <a:r>
              <a:rPr lang="en-US" dirty="0"/>
              <a:t>)</a:t>
            </a:r>
          </a:p>
          <a:p>
            <a:pPr marL="342900" marR="0" lvl="0" indent="-342900" algn="l" defTabSz="457200" rtl="0" eaLnBrk="1" fontAlgn="auto" latinLnBrk="0" hangingPunct="1">
              <a:lnSpc>
                <a:spcPct val="100000"/>
              </a:lnSpc>
              <a:spcBef>
                <a:spcPts val="1000"/>
              </a:spcBef>
              <a:spcAft>
                <a:spcPts val="0"/>
              </a:spcAft>
              <a:buClr>
                <a:srgbClr val="A5A759"/>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Elder, Linda, Meg Gorzycki, Richard Paul. </a:t>
            </a:r>
            <a:r>
              <a:rPr kumimoji="0" lang="en-US" sz="18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The Student Guide to Historical Thinking: Going Beyond Dates, Places, and Names to the Core of History. </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Foundation for Critical Thinking. 2019.</a:t>
            </a:r>
          </a:p>
          <a:p>
            <a:pPr marL="342900" marR="0" lvl="0" indent="-342900" algn="l" defTabSz="457200" rtl="0" eaLnBrk="1" fontAlgn="auto" latinLnBrk="0" hangingPunct="1">
              <a:lnSpc>
                <a:spcPct val="100000"/>
              </a:lnSpc>
              <a:spcBef>
                <a:spcPts val="1000"/>
              </a:spcBef>
              <a:spcAft>
                <a:spcPts val="0"/>
              </a:spcAft>
              <a:buClr>
                <a:srgbClr val="A5A759"/>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Gorzycki, Meg, Linda Elder, and Richard Paul. </a:t>
            </a:r>
            <a:r>
              <a:rPr kumimoji="0" lang="en-US" sz="18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Historical Thinking: Bringing critical thinking explicitly into the heart of historical study</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Foundation for Critical Thinking, 2013.</a:t>
            </a:r>
          </a:p>
          <a:p>
            <a:pPr marL="342900" marR="0" lvl="0" indent="-342900" algn="l" defTabSz="457200" rtl="0" eaLnBrk="1" fontAlgn="auto" latinLnBrk="0" hangingPunct="1">
              <a:lnSpc>
                <a:spcPct val="100000"/>
              </a:lnSpc>
              <a:spcBef>
                <a:spcPts val="1000"/>
              </a:spcBef>
              <a:spcAft>
                <a:spcPts val="0"/>
              </a:spcAft>
              <a:buClr>
                <a:srgbClr val="A5A759"/>
              </a:buClr>
              <a:buSzPct val="80000"/>
              <a:buFont typeface="Wingdings 3" charset="2"/>
              <a:buChar char=""/>
              <a:tabLst/>
              <a:defRPr/>
            </a:pPr>
            <a:r>
              <a:rPr lang="en-US" dirty="0">
                <a:solidFill>
                  <a:prstClr val="black">
                    <a:lumMod val="75000"/>
                    <a:lumOff val="25000"/>
                  </a:prstClr>
                </a:solidFill>
                <a:latin typeface="Trebuchet MS" panose="020B0603020202020204"/>
              </a:rPr>
              <a:t>Lynch, Matthew. “Empowering Young Minds: A Guide to Teaching Historiography to K-12 Students.” Pedagogue, May 8, 2024. </a:t>
            </a:r>
            <a:r>
              <a:rPr lang="en-US" dirty="0">
                <a:solidFill>
                  <a:schemeClr val="accent2">
                    <a:lumMod val="75000"/>
                  </a:schemeClr>
                </a:solidFill>
                <a:latin typeface="Trebuchet MS" panose="020B0603020202020204"/>
                <a:hlinkClick r:id="rId2">
                  <a:extLst>
                    <a:ext uri="{A12FA001-AC4F-418D-AE19-62706E023703}">
                      <ahyp:hlinkClr xmlns:ahyp="http://schemas.microsoft.com/office/drawing/2018/hyperlinkcolor" val="tx"/>
                    </a:ext>
                  </a:extLst>
                </a:hlinkClick>
              </a:rPr>
              <a:t>https://pedagogue.app/empowering-young-minds-a-guide-to-teaching-historiography-to-k-12-students-2/</a:t>
            </a:r>
            <a:r>
              <a:rPr lang="en-US" dirty="0">
                <a:solidFill>
                  <a:schemeClr val="accent2">
                    <a:lumMod val="75000"/>
                  </a:schemeClr>
                </a:solidFill>
                <a:latin typeface="Trebuchet MS" panose="020B0603020202020204"/>
              </a:rPr>
              <a:t>. </a:t>
            </a:r>
            <a:endParaRPr lang="en-US" dirty="0">
              <a:solidFill>
                <a:schemeClr val="accent2">
                  <a:lumMod val="75000"/>
                </a:schemeClr>
              </a:solidFill>
            </a:endParaRPr>
          </a:p>
          <a:p>
            <a:r>
              <a:rPr lang="en-US" dirty="0"/>
              <a:t>Swafford, Emily. “Teaching Historiography in the K-12 Classroom.” Perspectives on History, march 24, 2022. American Historical Association, </a:t>
            </a:r>
            <a:r>
              <a:rPr lang="en-US" dirty="0">
                <a:solidFill>
                  <a:schemeClr val="accent2">
                    <a:lumMod val="75000"/>
                  </a:schemeClr>
                </a:solidFill>
                <a:hlinkClick r:id="rId3">
                  <a:extLst>
                    <a:ext uri="{A12FA001-AC4F-418D-AE19-62706E023703}">
                      <ahyp:hlinkClr xmlns:ahyp="http://schemas.microsoft.com/office/drawing/2018/hyperlinkcolor" val="tx"/>
                    </a:ext>
                  </a:extLst>
                </a:hlinkClick>
              </a:rPr>
              <a:t>Teaching Historiography in the K–12 Classroom</a:t>
            </a:r>
            <a:endParaRPr lang="en-US" dirty="0">
              <a:solidFill>
                <a:schemeClr val="accent2">
                  <a:lumMod val="75000"/>
                </a:schemeClr>
              </a:solidFill>
            </a:endParaRPr>
          </a:p>
          <a:p>
            <a:endParaRPr lang="en-US" dirty="0">
              <a:solidFill>
                <a:schemeClr val="accent2">
                  <a:lumMod val="75000"/>
                </a:schemeClr>
              </a:solidFill>
            </a:endParaRPr>
          </a:p>
        </p:txBody>
      </p:sp>
    </p:spTree>
    <p:extLst>
      <p:ext uri="{BB962C8B-B14F-4D97-AF65-F5344CB8AC3E}">
        <p14:creationId xmlns:p14="http://schemas.microsoft.com/office/powerpoint/2010/main" val="2452920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8E21-C1ED-A339-0879-7D9DAD961967}"/>
              </a:ext>
            </a:extLst>
          </p:cNvPr>
          <p:cNvSpPr>
            <a:spLocks noGrp="1"/>
          </p:cNvSpPr>
          <p:nvPr>
            <p:ph type="title"/>
          </p:nvPr>
        </p:nvSpPr>
        <p:spPr>
          <a:xfrm>
            <a:off x="677334" y="609600"/>
            <a:ext cx="8596668" cy="730102"/>
          </a:xfrm>
        </p:spPr>
        <p:txBody>
          <a:bodyPr>
            <a:normAutofit/>
          </a:bodyPr>
          <a:lstStyle/>
          <a:p>
            <a:r>
              <a:rPr lang="en-US" dirty="0"/>
              <a:t>Conflicting Understandings of History</a:t>
            </a:r>
          </a:p>
        </p:txBody>
      </p:sp>
      <p:pic>
        <p:nvPicPr>
          <p:cNvPr id="5" name="Content Placeholder 4">
            <a:extLst>
              <a:ext uri="{FF2B5EF4-FFF2-40B4-BE49-F238E27FC236}">
                <a16:creationId xmlns:a16="http://schemas.microsoft.com/office/drawing/2014/main" id="{A822851C-F1EA-84D5-F2B6-1D5023BAC3F5}"/>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saturation sat="125000"/>
                    </a14:imgEffect>
                    <a14:imgEffect>
                      <a14:brightnessContrast bright="20000" contrast="15000"/>
                    </a14:imgEffect>
                  </a14:imgLayer>
                </a14:imgProps>
              </a:ext>
            </a:extLst>
          </a:blip>
          <a:srcRect l="6367" t="8300" r="7446" b="9773"/>
          <a:stretch/>
        </p:blipFill>
        <p:spPr>
          <a:xfrm>
            <a:off x="588033" y="2723920"/>
            <a:ext cx="3352282" cy="3178628"/>
          </a:xfrm>
          <a:prstGeom prst="rect">
            <a:avLst/>
          </a:prstGeom>
        </p:spPr>
      </p:pic>
      <p:sp>
        <p:nvSpPr>
          <p:cNvPr id="6" name="TextBox 5">
            <a:extLst>
              <a:ext uri="{FF2B5EF4-FFF2-40B4-BE49-F238E27FC236}">
                <a16:creationId xmlns:a16="http://schemas.microsoft.com/office/drawing/2014/main" id="{2B1C8FA3-303B-FC5E-A949-8B6A157715DB}"/>
              </a:ext>
            </a:extLst>
          </p:cNvPr>
          <p:cNvSpPr txBox="1"/>
          <p:nvPr/>
        </p:nvSpPr>
        <p:spPr>
          <a:xfrm>
            <a:off x="938907" y="6017568"/>
            <a:ext cx="2852057" cy="230832"/>
          </a:xfrm>
          <a:prstGeom prst="rect">
            <a:avLst/>
          </a:prstGeom>
          <a:noFill/>
        </p:spPr>
        <p:txBody>
          <a:bodyPr wrap="square" rtlCol="0">
            <a:spAutoFit/>
          </a:bodyPr>
          <a:lstStyle/>
          <a:p>
            <a:r>
              <a:rPr lang="en-US" sz="900" dirty="0"/>
              <a:t>Jesse Wilcox Smith, “Back to School Again, 1928</a:t>
            </a:r>
          </a:p>
        </p:txBody>
      </p:sp>
      <p:sp>
        <p:nvSpPr>
          <p:cNvPr id="7" name="Speech Bubble: Rectangle with Corners Rounded 6">
            <a:extLst>
              <a:ext uri="{FF2B5EF4-FFF2-40B4-BE49-F238E27FC236}">
                <a16:creationId xmlns:a16="http://schemas.microsoft.com/office/drawing/2014/main" id="{CA0C4B95-B389-E34C-5452-68AD6A9971D5}"/>
              </a:ext>
            </a:extLst>
          </p:cNvPr>
          <p:cNvSpPr/>
          <p:nvPr/>
        </p:nvSpPr>
        <p:spPr>
          <a:xfrm>
            <a:off x="339747" y="1931477"/>
            <a:ext cx="3451217" cy="1164772"/>
          </a:xfrm>
          <a:prstGeom prst="wedgeRoundRectCallout">
            <a:avLst>
              <a:gd name="adj1" fmla="val -6662"/>
              <a:gd name="adj2" fmla="val 59762"/>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History is just a bunch of dumb old boring stories about people in old fashioned times.</a:t>
            </a:r>
          </a:p>
        </p:txBody>
      </p:sp>
      <p:pic>
        <p:nvPicPr>
          <p:cNvPr id="14" name="Content Placeholder 13">
            <a:extLst>
              <a:ext uri="{FF2B5EF4-FFF2-40B4-BE49-F238E27FC236}">
                <a16:creationId xmlns:a16="http://schemas.microsoft.com/office/drawing/2014/main" id="{DDD87303-BF66-3F16-842B-188DE22DEBC8}"/>
              </a:ext>
            </a:extLst>
          </p:cNvPr>
          <p:cNvPicPr>
            <a:picLocks noGrp="1" noChangeAspect="1"/>
          </p:cNvPicPr>
          <p:nvPr>
            <p:ph sz="half" idx="2"/>
          </p:nvPr>
        </p:nvPicPr>
        <p:blipFill>
          <a:blip r:embed="rId4">
            <a:extLst>
              <a:ext uri="{BEBA8EAE-BF5A-486C-A8C5-ECC9F3942E4B}">
                <a14:imgProps xmlns:a14="http://schemas.microsoft.com/office/drawing/2010/main">
                  <a14:imgLayer r:embed="rId5">
                    <a14:imgEffect>
                      <a14:brightnessContrast bright="5000" contrast="20000"/>
                    </a14:imgEffect>
                  </a14:imgLayer>
                </a14:imgProps>
              </a:ext>
            </a:extLst>
          </a:blip>
          <a:stretch>
            <a:fillRect/>
          </a:stretch>
        </p:blipFill>
        <p:spPr>
          <a:xfrm>
            <a:off x="4188601" y="2164933"/>
            <a:ext cx="3388771" cy="3737615"/>
          </a:xfrm>
          <a:prstGeom prst="rect">
            <a:avLst/>
          </a:prstGeom>
        </p:spPr>
      </p:pic>
      <p:sp>
        <p:nvSpPr>
          <p:cNvPr id="16" name="TextBox 15">
            <a:extLst>
              <a:ext uri="{FF2B5EF4-FFF2-40B4-BE49-F238E27FC236}">
                <a16:creationId xmlns:a16="http://schemas.microsoft.com/office/drawing/2014/main" id="{913DA745-20B2-E96B-D8EF-D61429A332E6}"/>
              </a:ext>
            </a:extLst>
          </p:cNvPr>
          <p:cNvSpPr txBox="1"/>
          <p:nvPr/>
        </p:nvSpPr>
        <p:spPr>
          <a:xfrm>
            <a:off x="4477754" y="6017568"/>
            <a:ext cx="3600438" cy="230832"/>
          </a:xfrm>
          <a:prstGeom prst="rect">
            <a:avLst/>
          </a:prstGeom>
          <a:noFill/>
        </p:spPr>
        <p:txBody>
          <a:bodyPr wrap="square" rtlCol="0">
            <a:spAutoFit/>
          </a:bodyPr>
          <a:lstStyle/>
          <a:p>
            <a:r>
              <a:rPr lang="en-US" sz="900" dirty="0"/>
              <a:t>Norman Rockwell, “The Golden Rule,” 1961</a:t>
            </a:r>
          </a:p>
        </p:txBody>
      </p:sp>
      <p:sp>
        <p:nvSpPr>
          <p:cNvPr id="17" name="Speech Bubble: Rectangle with Corners Rounded 16">
            <a:extLst>
              <a:ext uri="{FF2B5EF4-FFF2-40B4-BE49-F238E27FC236}">
                <a16:creationId xmlns:a16="http://schemas.microsoft.com/office/drawing/2014/main" id="{F9696244-A1EB-63FF-665A-A3F1CF636265}"/>
              </a:ext>
            </a:extLst>
          </p:cNvPr>
          <p:cNvSpPr/>
          <p:nvPr/>
        </p:nvSpPr>
        <p:spPr>
          <a:xfrm>
            <a:off x="7421526" y="1939939"/>
            <a:ext cx="2339162" cy="3737615"/>
          </a:xfrm>
          <a:prstGeom prst="wedgeRoundRectCallout">
            <a:avLst>
              <a:gd name="adj1" fmla="val -63214"/>
              <a:gd name="adj2" fmla="val -25722"/>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History is a record of human development that helps us understand how we came to be as we are, the nature of the human condition, and the benefits and detriments of culture we create.</a:t>
            </a:r>
          </a:p>
        </p:txBody>
      </p:sp>
    </p:spTree>
    <p:extLst>
      <p:ext uri="{BB962C8B-B14F-4D97-AF65-F5344CB8AC3E}">
        <p14:creationId xmlns:p14="http://schemas.microsoft.com/office/powerpoint/2010/main" val="145918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Isosceles Triangle 1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Isosceles Triangle 1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Isosceles Triangle 2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2" name="Title 1">
            <a:extLst>
              <a:ext uri="{FF2B5EF4-FFF2-40B4-BE49-F238E27FC236}">
                <a16:creationId xmlns:a16="http://schemas.microsoft.com/office/drawing/2014/main" id="{348680A0-9C58-CE54-CBD1-7A1CA0AE3F1F}"/>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dirty="0"/>
              <a:t>Defining History</a:t>
            </a:r>
          </a:p>
        </p:txBody>
      </p:sp>
      <p:sp>
        <p:nvSpPr>
          <p:cNvPr id="4" name="Content Placeholder 3">
            <a:extLst>
              <a:ext uri="{FF2B5EF4-FFF2-40B4-BE49-F238E27FC236}">
                <a16:creationId xmlns:a16="http://schemas.microsoft.com/office/drawing/2014/main" id="{3189B148-4FCA-DAAE-32A8-FE45C40B9A19}"/>
              </a:ext>
            </a:extLst>
          </p:cNvPr>
          <p:cNvSpPr>
            <a:spLocks noGrp="1"/>
          </p:cNvSpPr>
          <p:nvPr>
            <p:ph sz="half" idx="1"/>
          </p:nvPr>
        </p:nvSpPr>
        <p:spPr>
          <a:xfrm>
            <a:off x="4727539" y="1563295"/>
            <a:ext cx="4875903" cy="4497264"/>
          </a:xfrm>
        </p:spPr>
        <p:txBody>
          <a:bodyPr vert="horz" lIns="91440" tIns="45720" rIns="91440" bIns="45720" rtlCol="0">
            <a:normAutofit/>
          </a:bodyPr>
          <a:lstStyle/>
          <a:p>
            <a:r>
              <a:rPr lang="en-US" sz="2400" dirty="0"/>
              <a:t>History is not an exact science</a:t>
            </a:r>
          </a:p>
          <a:p>
            <a:r>
              <a:rPr lang="en-US" sz="2400" dirty="0"/>
              <a:t>English Historian Eward H. Carr, said it was impossible to establish all facts, and when facts were presented, they had to be verified by credible witnesses. </a:t>
            </a:r>
          </a:p>
          <a:p>
            <a:r>
              <a:rPr lang="en-US" sz="2400" dirty="0"/>
              <a:t>He noted that since authors choose some facts and not other facts, their narratives are often biased.</a:t>
            </a:r>
            <a:endParaRPr lang="en-US" dirty="0"/>
          </a:p>
        </p:txBody>
      </p:sp>
      <p:pic>
        <p:nvPicPr>
          <p:cNvPr id="6" name="Content Placeholder 5">
            <a:extLst>
              <a:ext uri="{FF2B5EF4-FFF2-40B4-BE49-F238E27FC236}">
                <a16:creationId xmlns:a16="http://schemas.microsoft.com/office/drawing/2014/main" id="{0DED6147-AF53-E976-6677-C8756A606388}"/>
              </a:ext>
            </a:extLst>
          </p:cNvPr>
          <p:cNvPicPr>
            <a:picLocks noGrp="1" noChangeAspect="1"/>
          </p:cNvPicPr>
          <p:nvPr>
            <p:ph sz="half" idx="2"/>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7200"/>
                    </a14:imgEffect>
                    <a14:imgEffect>
                      <a14:saturation sat="400000"/>
                    </a14:imgEffect>
                    <a14:imgEffect>
                      <a14:brightnessContrast bright="10000" contrast="40000"/>
                    </a14:imgEffect>
                  </a14:imgLayer>
                </a14:imgProps>
              </a:ext>
            </a:extLst>
          </a:blip>
          <a:srcRect l="11886" r="9449" b="2"/>
          <a:stretch>
            <a:fillRect/>
          </a:stretch>
        </p:blipFill>
        <p:spPr>
          <a:xfrm>
            <a:off x="3175" y="588643"/>
            <a:ext cx="4571340" cy="5666154"/>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3" name="Isosceles Triangle 2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023833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2EF41-B037-DF0F-F4FE-CC8EAC0E9581}"/>
              </a:ext>
            </a:extLst>
          </p:cNvPr>
          <p:cNvSpPr>
            <a:spLocks noGrp="1"/>
          </p:cNvSpPr>
          <p:nvPr>
            <p:ph type="title"/>
          </p:nvPr>
        </p:nvSpPr>
        <p:spPr>
          <a:xfrm>
            <a:off x="677334" y="609600"/>
            <a:ext cx="8596668" cy="719470"/>
          </a:xfrm>
        </p:spPr>
        <p:txBody>
          <a:bodyPr>
            <a:normAutofit/>
          </a:bodyPr>
          <a:lstStyle/>
          <a:p>
            <a:r>
              <a:rPr lang="en-US" dirty="0"/>
              <a:t>Defining History</a:t>
            </a:r>
          </a:p>
        </p:txBody>
      </p:sp>
      <p:sp>
        <p:nvSpPr>
          <p:cNvPr id="3" name="Content Placeholder 2">
            <a:extLst>
              <a:ext uri="{FF2B5EF4-FFF2-40B4-BE49-F238E27FC236}">
                <a16:creationId xmlns:a16="http://schemas.microsoft.com/office/drawing/2014/main" id="{7E3DAE21-BD08-1B23-34CA-E2AEBF350596}"/>
              </a:ext>
            </a:extLst>
          </p:cNvPr>
          <p:cNvSpPr>
            <a:spLocks noGrp="1"/>
          </p:cNvSpPr>
          <p:nvPr>
            <p:ph idx="1"/>
          </p:nvPr>
        </p:nvSpPr>
        <p:spPr>
          <a:xfrm>
            <a:off x="588163" y="1509823"/>
            <a:ext cx="8949242" cy="5039778"/>
          </a:xfrm>
        </p:spPr>
        <p:txBody>
          <a:bodyPr>
            <a:noAutofit/>
          </a:bodyPr>
          <a:lstStyle/>
          <a:p>
            <a:r>
              <a:rPr lang="en-US" sz="2000" dirty="0"/>
              <a:t>Generally, history is a systematic study of the past that creates accounts of human activity based on artifacts, written records, and oral traditions</a:t>
            </a:r>
          </a:p>
          <a:p>
            <a:r>
              <a:rPr lang="en-US" sz="2000" dirty="0"/>
              <a:t>Historians create a picture of the past by examining economic systems, religion, culture, language, governance and law, and literature</a:t>
            </a:r>
          </a:p>
          <a:p>
            <a:r>
              <a:rPr lang="en-US" sz="2000" dirty="0"/>
              <a:t>Historians may specialize in particular areas of the past, such as the history of the Ancient Near East (a geographical and cultural focus), or the economic history of the United States (a focus on ne aspect of one people), or African American dissent in the 1960s (an examination of a segment of specific population during a specific era of the past). </a:t>
            </a:r>
          </a:p>
          <a:p>
            <a:r>
              <a:rPr lang="en-US" sz="2000" dirty="0"/>
              <a:t>History that is not supported by written records is the domain of anthropology and archaeology </a:t>
            </a:r>
          </a:p>
          <a:p>
            <a:r>
              <a:rPr lang="en-US" sz="2000" dirty="0"/>
              <a:t>Time prior to the development of written records is generally called “pre-history,” which covers everything from Earth formation until the emergence of writing and civilization (settlement and agriculture).</a:t>
            </a:r>
          </a:p>
        </p:txBody>
      </p:sp>
    </p:spTree>
    <p:extLst>
      <p:ext uri="{BB962C8B-B14F-4D97-AF65-F5344CB8AC3E}">
        <p14:creationId xmlns:p14="http://schemas.microsoft.com/office/powerpoint/2010/main" val="35378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FCA57-9F40-0E2A-1AA6-01F83305F0E0}"/>
              </a:ext>
            </a:extLst>
          </p:cNvPr>
          <p:cNvSpPr>
            <a:spLocks noGrp="1"/>
          </p:cNvSpPr>
          <p:nvPr>
            <p:ph type="title"/>
          </p:nvPr>
        </p:nvSpPr>
        <p:spPr>
          <a:xfrm>
            <a:off x="677334" y="609600"/>
            <a:ext cx="8596668" cy="693420"/>
          </a:xfrm>
        </p:spPr>
        <p:txBody>
          <a:bodyPr/>
          <a:lstStyle/>
          <a:p>
            <a:r>
              <a:rPr lang="en-US" dirty="0"/>
              <a:t>The Value of History</a:t>
            </a:r>
          </a:p>
        </p:txBody>
      </p:sp>
      <p:sp>
        <p:nvSpPr>
          <p:cNvPr id="3" name="Content Placeholder 2">
            <a:extLst>
              <a:ext uri="{FF2B5EF4-FFF2-40B4-BE49-F238E27FC236}">
                <a16:creationId xmlns:a16="http://schemas.microsoft.com/office/drawing/2014/main" id="{4FDB28E5-A023-2EF7-5E25-94B9CD06D56C}"/>
              </a:ext>
            </a:extLst>
          </p:cNvPr>
          <p:cNvSpPr>
            <a:spLocks noGrp="1"/>
          </p:cNvSpPr>
          <p:nvPr>
            <p:ph idx="1"/>
          </p:nvPr>
        </p:nvSpPr>
        <p:spPr>
          <a:xfrm>
            <a:off x="677334" y="1414185"/>
            <a:ext cx="8596668" cy="4986615"/>
          </a:xfrm>
        </p:spPr>
        <p:txBody>
          <a:bodyPr>
            <a:normAutofit/>
          </a:bodyPr>
          <a:lstStyle/>
          <a:p>
            <a:r>
              <a:rPr lang="en-US" sz="2200" dirty="0">
                <a:solidFill>
                  <a:schemeClr val="accent2">
                    <a:lumMod val="50000"/>
                  </a:schemeClr>
                </a:solidFill>
              </a:rPr>
              <a:t>“History is not a burden of memory but an illumination of the soul.” </a:t>
            </a:r>
            <a:r>
              <a:rPr lang="en-US" sz="2000" dirty="0"/>
              <a:t>(Hans-Georg Gardemer, German Philosopher)</a:t>
            </a:r>
          </a:p>
          <a:p>
            <a:r>
              <a:rPr lang="en-US" sz="2200" dirty="0">
                <a:solidFill>
                  <a:schemeClr val="accent2">
                    <a:lumMod val="50000"/>
                  </a:schemeClr>
                </a:solidFill>
              </a:rPr>
              <a:t>“History is not history unless it is the truth.” </a:t>
            </a:r>
            <a:r>
              <a:rPr lang="en-US" sz="2000" dirty="0"/>
              <a:t>(Abraham Lincoln, US President)</a:t>
            </a:r>
          </a:p>
          <a:p>
            <a:r>
              <a:rPr lang="en-US" sz="2200" dirty="0">
                <a:solidFill>
                  <a:schemeClr val="accent2">
                    <a:lumMod val="50000"/>
                  </a:schemeClr>
                </a:solidFill>
              </a:rPr>
              <a:t>“History is, in its essential, is the science of change. It knows and teaches that it is impossible to find two events that are ever exactly alike, because the conditions from which they spring are never identical.” </a:t>
            </a:r>
            <a:r>
              <a:rPr lang="en-US" sz="2000" dirty="0"/>
              <a:t>(Marc Bloch, French Historian)</a:t>
            </a:r>
          </a:p>
          <a:p>
            <a:r>
              <a:rPr lang="en-US" sz="2200" dirty="0">
                <a:solidFill>
                  <a:schemeClr val="accent2">
                    <a:lumMod val="50000"/>
                  </a:schemeClr>
                </a:solidFill>
              </a:rPr>
              <a:t>“The principle office of history I take to be this: to prevent virtuous actions from being forgotten, and that evil works and deeds should fear infamous reputation in posterity.” </a:t>
            </a:r>
            <a:r>
              <a:rPr lang="en-US" sz="2000" dirty="0"/>
              <a:t>(Tacitus, Roman Historian)</a:t>
            </a:r>
          </a:p>
        </p:txBody>
      </p:sp>
    </p:spTree>
    <p:extLst>
      <p:ext uri="{BB962C8B-B14F-4D97-AF65-F5344CB8AC3E}">
        <p14:creationId xmlns:p14="http://schemas.microsoft.com/office/powerpoint/2010/main" val="209286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6621-96D0-8F03-DA34-EA01EF8F58C0}"/>
              </a:ext>
            </a:extLst>
          </p:cNvPr>
          <p:cNvSpPr>
            <a:spLocks noGrp="1"/>
          </p:cNvSpPr>
          <p:nvPr>
            <p:ph type="title"/>
          </p:nvPr>
        </p:nvSpPr>
        <p:spPr>
          <a:xfrm>
            <a:off x="677334" y="609600"/>
            <a:ext cx="8596668" cy="751114"/>
          </a:xfrm>
        </p:spPr>
        <p:txBody>
          <a:bodyPr/>
          <a:lstStyle/>
          <a:p>
            <a:r>
              <a:rPr lang="en-US" dirty="0"/>
              <a:t>The Value of History</a:t>
            </a:r>
          </a:p>
        </p:txBody>
      </p:sp>
      <p:sp>
        <p:nvSpPr>
          <p:cNvPr id="3" name="Content Placeholder 2">
            <a:extLst>
              <a:ext uri="{FF2B5EF4-FFF2-40B4-BE49-F238E27FC236}">
                <a16:creationId xmlns:a16="http://schemas.microsoft.com/office/drawing/2014/main" id="{CACA6801-6860-E059-F6CD-70E64A738FC7}"/>
              </a:ext>
            </a:extLst>
          </p:cNvPr>
          <p:cNvSpPr>
            <a:spLocks noGrp="1"/>
          </p:cNvSpPr>
          <p:nvPr>
            <p:ph idx="1"/>
          </p:nvPr>
        </p:nvSpPr>
        <p:spPr>
          <a:xfrm>
            <a:off x="677333" y="1707186"/>
            <a:ext cx="8596669" cy="3970599"/>
          </a:xfrm>
        </p:spPr>
        <p:txBody>
          <a:bodyPr/>
          <a:lstStyle/>
          <a:p>
            <a:r>
              <a:rPr lang="en-US" sz="2200" dirty="0">
                <a:solidFill>
                  <a:schemeClr val="accent2">
                    <a:lumMod val="50000"/>
                  </a:schemeClr>
                </a:solidFill>
              </a:rPr>
              <a:t>“The function of the historian is neither to love the past nor to himself from the past , but to master and understand it as the key to understanding the present.” </a:t>
            </a:r>
            <a:r>
              <a:rPr lang="en-US" sz="2000" dirty="0"/>
              <a:t>(Edward Carr, English Historian)</a:t>
            </a:r>
          </a:p>
          <a:p>
            <a:r>
              <a:rPr lang="en-US" sz="2200" dirty="0">
                <a:solidFill>
                  <a:schemeClr val="accent2">
                    <a:lumMod val="50000"/>
                  </a:schemeClr>
                </a:solidFill>
              </a:rPr>
              <a:t>“Those who don’t know history are doomed to repeat it.” </a:t>
            </a:r>
            <a:r>
              <a:rPr lang="en-US" sz="2000" dirty="0"/>
              <a:t>(Edmund Burke, British Philosopher)</a:t>
            </a:r>
          </a:p>
          <a:p>
            <a:r>
              <a:rPr lang="en-US" sz="2200" dirty="0">
                <a:solidFill>
                  <a:schemeClr val="accent2">
                    <a:lumMod val="50000"/>
                  </a:schemeClr>
                </a:solidFill>
              </a:rPr>
              <a:t>“To be ignorant of the past is to be forever a child.” </a:t>
            </a:r>
            <a:r>
              <a:rPr lang="en-US" sz="2000" dirty="0"/>
              <a:t>(Cicero, Roman Politician)</a:t>
            </a:r>
          </a:p>
          <a:p>
            <a:r>
              <a:rPr lang="en-US" sz="2200" dirty="0">
                <a:solidFill>
                  <a:schemeClr val="accent2">
                    <a:lumMod val="50000"/>
                  </a:schemeClr>
                </a:solidFill>
              </a:rPr>
              <a:t>“History is the only laboratory we have to test he consequences of thought.” </a:t>
            </a:r>
            <a:r>
              <a:rPr lang="en-US" sz="2000" dirty="0"/>
              <a:t>(Etienne Gilson, French Historian)</a:t>
            </a:r>
          </a:p>
        </p:txBody>
      </p:sp>
    </p:spTree>
    <p:extLst>
      <p:ext uri="{BB962C8B-B14F-4D97-AF65-F5344CB8AC3E}">
        <p14:creationId xmlns:p14="http://schemas.microsoft.com/office/powerpoint/2010/main" val="425256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5CBD6D-57AC-2AA8-AC1A-9D66B0E29642}"/>
              </a:ext>
            </a:extLst>
          </p:cNvPr>
          <p:cNvSpPr>
            <a:spLocks noGrp="1"/>
          </p:cNvSpPr>
          <p:nvPr>
            <p:ph type="title"/>
          </p:nvPr>
        </p:nvSpPr>
        <p:spPr>
          <a:xfrm>
            <a:off x="677334" y="634468"/>
            <a:ext cx="8596668" cy="660400"/>
          </a:xfrm>
        </p:spPr>
        <p:txBody>
          <a:bodyPr/>
          <a:lstStyle/>
          <a:p>
            <a:r>
              <a:rPr lang="en-US" dirty="0"/>
              <a:t>What is Historiography?</a:t>
            </a:r>
          </a:p>
        </p:txBody>
      </p:sp>
      <p:sp>
        <p:nvSpPr>
          <p:cNvPr id="6" name="Content Placeholder 5">
            <a:extLst>
              <a:ext uri="{FF2B5EF4-FFF2-40B4-BE49-F238E27FC236}">
                <a16:creationId xmlns:a16="http://schemas.microsoft.com/office/drawing/2014/main" id="{7A937C27-5464-4D0D-B050-B0045E5314A5}"/>
              </a:ext>
            </a:extLst>
          </p:cNvPr>
          <p:cNvSpPr>
            <a:spLocks noGrp="1"/>
          </p:cNvSpPr>
          <p:nvPr>
            <p:ph sz="half" idx="1"/>
          </p:nvPr>
        </p:nvSpPr>
        <p:spPr>
          <a:xfrm>
            <a:off x="496580" y="1488614"/>
            <a:ext cx="3820239" cy="5015500"/>
          </a:xfrm>
        </p:spPr>
        <p:txBody>
          <a:bodyPr>
            <a:normAutofit fontScale="92500" lnSpcReduction="20000"/>
          </a:bodyPr>
          <a:lstStyle/>
          <a:p>
            <a:r>
              <a:rPr lang="en-US" sz="2400" dirty="0"/>
              <a:t>Historiography is the study of how historical narratives are constructed and the methods used to study history </a:t>
            </a:r>
          </a:p>
          <a:p>
            <a:r>
              <a:rPr lang="en-US" sz="2400" dirty="0"/>
              <a:t>It also analyzes the way history has been interpreted</a:t>
            </a:r>
          </a:p>
          <a:p>
            <a:r>
              <a:rPr lang="en-US" sz="2400" dirty="0"/>
              <a:t>The methods we use to craft historical narratives influences how people, their culture, character,  concerns, causes and their value are represented… for better or worse…</a:t>
            </a:r>
          </a:p>
        </p:txBody>
      </p:sp>
      <p:pic>
        <p:nvPicPr>
          <p:cNvPr id="8" name="Content Placeholder 7">
            <a:extLst>
              <a:ext uri="{FF2B5EF4-FFF2-40B4-BE49-F238E27FC236}">
                <a16:creationId xmlns:a16="http://schemas.microsoft.com/office/drawing/2014/main" id="{1A46E406-DEDD-A8F7-9BA4-AB96FB1CD73C}"/>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backgroundRemoval t="6431" b="89711" l="980" r="89706">
                        <a14:foregroundMark x1="36275" y1="58521" x2="37582" y2="68489"/>
                        <a14:foregroundMark x1="16667" y1="6752" x2="31209" y2="8360"/>
                        <a14:foregroundMark x1="9150" y1="73955" x2="3268" y2="88103"/>
                        <a14:foregroundMark x1="3268" y1="88103" x2="3268" y2="88103"/>
                        <a14:foregroundMark x1="987" y1="71383" x2="980" y2="72026"/>
                        <a14:backgroundMark x1="36928" y1="42122" x2="39216" y2="42122"/>
                        <a14:backgroundMark x1="45425" y1="74598" x2="45425" y2="78457"/>
                        <a14:backgroundMark x1="9967" y1="22830" x2="817" y2="23473"/>
                        <a14:backgroundMark x1="2124" y1="26688" x2="980" y2="71383"/>
                        <a14:backgroundMark x1="1961" y1="23151" x2="980" y2="30868"/>
                        <a14:backgroundMark x1="2124" y1="24116" x2="9804" y2="23151"/>
                        <a14:backgroundMark x1="44771" y1="55305" x2="44281" y2="59486"/>
                      </a14:backgroundRemoval>
                    </a14:imgEffect>
                    <a14:imgEffect>
                      <a14:brightnessContrast bright="15000" contrast="10000"/>
                    </a14:imgEffect>
                  </a14:imgLayer>
                </a14:imgProps>
              </a:ext>
            </a:extLst>
          </a:blip>
          <a:srcRect l="2637" t="2013" r="53021" b="5131"/>
          <a:stretch/>
        </p:blipFill>
        <p:spPr>
          <a:xfrm flipH="1">
            <a:off x="4533454" y="3577856"/>
            <a:ext cx="2781745" cy="3075114"/>
          </a:xfrm>
          <a:prstGeom prst="rect">
            <a:avLst/>
          </a:prstGeom>
        </p:spPr>
      </p:pic>
      <p:sp>
        <p:nvSpPr>
          <p:cNvPr id="9" name="Speech Bubble: Oval 8">
            <a:extLst>
              <a:ext uri="{FF2B5EF4-FFF2-40B4-BE49-F238E27FC236}">
                <a16:creationId xmlns:a16="http://schemas.microsoft.com/office/drawing/2014/main" id="{7C98CEFC-08DD-1776-ECE6-77C2B1EDE9BB}"/>
              </a:ext>
            </a:extLst>
          </p:cNvPr>
          <p:cNvSpPr/>
          <p:nvPr/>
        </p:nvSpPr>
        <p:spPr>
          <a:xfrm>
            <a:off x="5437004" y="996566"/>
            <a:ext cx="4717089" cy="2841787"/>
          </a:xfrm>
          <a:prstGeom prst="wedgeEllipseCallout">
            <a:avLst>
              <a:gd name="adj1" fmla="val -27519"/>
              <a:gd name="adj2" fmla="val 53179"/>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chemeClr val="accent6">
                    <a:lumMod val="75000"/>
                  </a:schemeClr>
                </a:solidFill>
              </a:rPr>
              <a:t>Did you know that there are many schools of historiography —like Marxist, Orthodox, Revisionist, Critical, Deconstructionist, and Post-Colonial?  I just thought history was a bunch of names and dates!</a:t>
            </a:r>
          </a:p>
        </p:txBody>
      </p:sp>
    </p:spTree>
    <p:extLst>
      <p:ext uri="{BB962C8B-B14F-4D97-AF65-F5344CB8AC3E}">
        <p14:creationId xmlns:p14="http://schemas.microsoft.com/office/powerpoint/2010/main" val="164178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5253F-A435-66A2-4C1E-B6E0C574E0F4}"/>
              </a:ext>
            </a:extLst>
          </p:cNvPr>
          <p:cNvSpPr>
            <a:spLocks noGrp="1"/>
          </p:cNvSpPr>
          <p:nvPr>
            <p:ph type="title"/>
          </p:nvPr>
        </p:nvSpPr>
        <p:spPr>
          <a:xfrm>
            <a:off x="677334" y="609600"/>
            <a:ext cx="8596668" cy="634409"/>
          </a:xfrm>
        </p:spPr>
        <p:txBody>
          <a:bodyPr>
            <a:normAutofit fontScale="90000"/>
          </a:bodyPr>
          <a:lstStyle/>
          <a:p>
            <a:r>
              <a:rPr lang="en-US" sz="2800" dirty="0"/>
              <a:t>Schools of Historiography and Purpose: Some Examples</a:t>
            </a:r>
          </a:p>
        </p:txBody>
      </p:sp>
      <p:graphicFrame>
        <p:nvGraphicFramePr>
          <p:cNvPr id="6" name="Content Placeholder 5">
            <a:extLst>
              <a:ext uri="{FF2B5EF4-FFF2-40B4-BE49-F238E27FC236}">
                <a16:creationId xmlns:a16="http://schemas.microsoft.com/office/drawing/2014/main" id="{FBAEE48F-A8B9-2606-2332-7E0CEEF5E02D}"/>
              </a:ext>
            </a:extLst>
          </p:cNvPr>
          <p:cNvGraphicFramePr>
            <a:graphicFrameLocks noGrp="1"/>
          </p:cNvGraphicFramePr>
          <p:nvPr>
            <p:ph idx="1"/>
            <p:extLst>
              <p:ext uri="{D42A27DB-BD31-4B8C-83A1-F6EECF244321}">
                <p14:modId xmlns:p14="http://schemas.microsoft.com/office/powerpoint/2010/main" val="3789004051"/>
              </p:ext>
            </p:extLst>
          </p:nvPr>
        </p:nvGraphicFramePr>
        <p:xfrm>
          <a:off x="563526" y="1338284"/>
          <a:ext cx="8789976" cy="4759960"/>
        </p:xfrm>
        <a:graphic>
          <a:graphicData uri="http://schemas.openxmlformats.org/drawingml/2006/table">
            <a:tbl>
              <a:tblPr firstRow="1" bandRow="1">
                <a:tableStyleId>{912C8C85-51F0-491E-9774-3900AFEF0FD7}</a:tableStyleId>
              </a:tblPr>
              <a:tblGrid>
                <a:gridCol w="2860984">
                  <a:extLst>
                    <a:ext uri="{9D8B030D-6E8A-4147-A177-3AD203B41FA5}">
                      <a16:colId xmlns:a16="http://schemas.microsoft.com/office/drawing/2014/main" val="304572738"/>
                    </a:ext>
                  </a:extLst>
                </a:gridCol>
                <a:gridCol w="5928992">
                  <a:extLst>
                    <a:ext uri="{9D8B030D-6E8A-4147-A177-3AD203B41FA5}">
                      <a16:colId xmlns:a16="http://schemas.microsoft.com/office/drawing/2014/main" val="631088413"/>
                    </a:ext>
                  </a:extLst>
                </a:gridCol>
              </a:tblGrid>
              <a:tr h="370840">
                <a:tc>
                  <a:txBody>
                    <a:bodyPr/>
                    <a:lstStyle/>
                    <a:p>
                      <a:r>
                        <a:rPr lang="en-US" dirty="0"/>
                        <a:t>Historiographical School</a:t>
                      </a:r>
                    </a:p>
                  </a:txBody>
                  <a:tcPr/>
                </a:tc>
                <a:tc>
                  <a:txBody>
                    <a:bodyPr/>
                    <a:lstStyle/>
                    <a:p>
                      <a:r>
                        <a:rPr lang="en-US" dirty="0"/>
                        <a:t>Purpose of History</a:t>
                      </a:r>
                    </a:p>
                  </a:txBody>
                  <a:tcPr/>
                </a:tc>
                <a:extLst>
                  <a:ext uri="{0D108BD9-81ED-4DB2-BD59-A6C34878D82A}">
                    <a16:rowId xmlns:a16="http://schemas.microsoft.com/office/drawing/2014/main" val="2555270312"/>
                  </a:ext>
                </a:extLst>
              </a:tr>
              <a:tr h="370840">
                <a:tc>
                  <a:txBody>
                    <a:bodyPr/>
                    <a:lstStyle/>
                    <a:p>
                      <a:r>
                        <a:rPr lang="en-US" b="1" dirty="0"/>
                        <a:t>Orthodox</a:t>
                      </a:r>
                    </a:p>
                  </a:txBody>
                  <a:tcPr/>
                </a:tc>
                <a:tc>
                  <a:txBody>
                    <a:bodyPr/>
                    <a:lstStyle/>
                    <a:p>
                      <a:r>
                        <a:rPr lang="en-US" dirty="0"/>
                        <a:t>Generally nationalistic in outlook; history as chronology of nation’s progress, tales of national heroes, and vindication of national ambitions and conduct</a:t>
                      </a:r>
                    </a:p>
                  </a:txBody>
                  <a:tcPr/>
                </a:tc>
                <a:extLst>
                  <a:ext uri="{0D108BD9-81ED-4DB2-BD59-A6C34878D82A}">
                    <a16:rowId xmlns:a16="http://schemas.microsoft.com/office/drawing/2014/main" val="3377907521"/>
                  </a:ext>
                </a:extLst>
              </a:tr>
              <a:tr h="370840">
                <a:tc>
                  <a:txBody>
                    <a:bodyPr/>
                    <a:lstStyle/>
                    <a:p>
                      <a:r>
                        <a:rPr lang="en-US" b="1" dirty="0"/>
                        <a:t>Marxist</a:t>
                      </a:r>
                    </a:p>
                  </a:txBody>
                  <a:tcPr/>
                </a:tc>
                <a:tc>
                  <a:txBody>
                    <a:bodyPr/>
                    <a:lstStyle/>
                    <a:p>
                      <a:r>
                        <a:rPr lang="en-US" dirty="0"/>
                        <a:t>Frames history as chronology of class conflict and sees historical outcomes as result of economic dynamics</a:t>
                      </a:r>
                    </a:p>
                  </a:txBody>
                  <a:tcPr/>
                </a:tc>
                <a:extLst>
                  <a:ext uri="{0D108BD9-81ED-4DB2-BD59-A6C34878D82A}">
                    <a16:rowId xmlns:a16="http://schemas.microsoft.com/office/drawing/2014/main" val="1563769690"/>
                  </a:ext>
                </a:extLst>
              </a:tr>
              <a:tr h="370840">
                <a:tc>
                  <a:txBody>
                    <a:bodyPr/>
                    <a:lstStyle/>
                    <a:p>
                      <a:r>
                        <a:rPr lang="en-US" b="1" dirty="0"/>
                        <a:t>Revisionist</a:t>
                      </a:r>
                    </a:p>
                  </a:txBody>
                  <a:tcPr/>
                </a:tc>
                <a:tc>
                  <a:txBody>
                    <a:bodyPr/>
                    <a:lstStyle/>
                    <a:p>
                      <a:r>
                        <a:rPr lang="en-US" dirty="0"/>
                        <a:t>Revises the orthodox view to include experiences of marginalized populations and perspectives of events</a:t>
                      </a:r>
                    </a:p>
                  </a:txBody>
                  <a:tcPr/>
                </a:tc>
                <a:extLst>
                  <a:ext uri="{0D108BD9-81ED-4DB2-BD59-A6C34878D82A}">
                    <a16:rowId xmlns:a16="http://schemas.microsoft.com/office/drawing/2014/main" val="1215008969"/>
                  </a:ext>
                </a:extLst>
              </a:tr>
              <a:tr h="370840">
                <a:tc>
                  <a:txBody>
                    <a:bodyPr/>
                    <a:lstStyle/>
                    <a:p>
                      <a:r>
                        <a:rPr lang="en-US" b="1" dirty="0"/>
                        <a:t>Historical Materialism</a:t>
                      </a:r>
                    </a:p>
                  </a:txBody>
                  <a:tcPr/>
                </a:tc>
                <a:tc>
                  <a:txBody>
                    <a:bodyPr/>
                    <a:lstStyle/>
                    <a:p>
                      <a:r>
                        <a:rPr lang="en-US" dirty="0"/>
                        <a:t>Focuses on economics, technological development, and social structures as explanations for how society lives</a:t>
                      </a:r>
                    </a:p>
                  </a:txBody>
                  <a:tcPr/>
                </a:tc>
                <a:extLst>
                  <a:ext uri="{0D108BD9-81ED-4DB2-BD59-A6C34878D82A}">
                    <a16:rowId xmlns:a16="http://schemas.microsoft.com/office/drawing/2014/main" val="1547721514"/>
                  </a:ext>
                </a:extLst>
              </a:tr>
              <a:tr h="370840">
                <a:tc>
                  <a:txBody>
                    <a:bodyPr/>
                    <a:lstStyle/>
                    <a:p>
                      <a:r>
                        <a:rPr lang="en-US" b="1" dirty="0"/>
                        <a:t>Feminist</a:t>
                      </a:r>
                    </a:p>
                  </a:txBody>
                  <a:tcPr/>
                </a:tc>
                <a:tc>
                  <a:txBody>
                    <a:bodyPr/>
                    <a:lstStyle/>
                    <a:p>
                      <a:r>
                        <a:rPr lang="en-US" dirty="0"/>
                        <a:t>History is the product of male-dominated culture; seeks to restore women’s perspective of past as well as their lived experiences</a:t>
                      </a:r>
                    </a:p>
                  </a:txBody>
                  <a:tcPr/>
                </a:tc>
                <a:extLst>
                  <a:ext uri="{0D108BD9-81ED-4DB2-BD59-A6C34878D82A}">
                    <a16:rowId xmlns:a16="http://schemas.microsoft.com/office/drawing/2014/main" val="1990745301"/>
                  </a:ext>
                </a:extLst>
              </a:tr>
              <a:tr h="370840">
                <a:tc>
                  <a:txBody>
                    <a:bodyPr/>
                    <a:lstStyle/>
                    <a:p>
                      <a:r>
                        <a:rPr lang="en-US" b="1" dirty="0"/>
                        <a:t>Theodicy</a:t>
                      </a:r>
                    </a:p>
                  </a:txBody>
                  <a:tcPr/>
                </a:tc>
                <a:tc>
                  <a:txBody>
                    <a:bodyPr/>
                    <a:lstStyle/>
                    <a:p>
                      <a:r>
                        <a:rPr lang="en-US" dirty="0"/>
                        <a:t>Presents history as unfolding of divine will/God’s plan; history marks progress towards an eschatological end</a:t>
                      </a:r>
                    </a:p>
                  </a:txBody>
                  <a:tcPr/>
                </a:tc>
                <a:extLst>
                  <a:ext uri="{0D108BD9-81ED-4DB2-BD59-A6C34878D82A}">
                    <a16:rowId xmlns:a16="http://schemas.microsoft.com/office/drawing/2014/main" val="2200959997"/>
                  </a:ext>
                </a:extLst>
              </a:tr>
            </a:tbl>
          </a:graphicData>
        </a:graphic>
      </p:graphicFrame>
    </p:spTree>
    <p:extLst>
      <p:ext uri="{BB962C8B-B14F-4D97-AF65-F5344CB8AC3E}">
        <p14:creationId xmlns:p14="http://schemas.microsoft.com/office/powerpoint/2010/main" val="2832417312"/>
      </p:ext>
    </p:extLst>
  </p:cSld>
  <p:clrMapOvr>
    <a:masterClrMapping/>
  </p:clrMapOvr>
</p:sld>
</file>

<file path=ppt/theme/theme1.xml><?xml version="1.0" encoding="utf-8"?>
<a:theme xmlns:a="http://schemas.openxmlformats.org/drawingml/2006/main" name="Facet">
  <a:themeElements>
    <a:clrScheme name="Custom 10">
      <a:dk1>
        <a:sysClr val="windowText" lastClr="000000"/>
      </a:dk1>
      <a:lt1>
        <a:sysClr val="window" lastClr="FFFFFF"/>
      </a:lt1>
      <a:dk2>
        <a:srgbClr val="2C3C43"/>
      </a:dk2>
      <a:lt2>
        <a:srgbClr val="EBEBEB"/>
      </a:lt2>
      <a:accent1>
        <a:srgbClr val="A5A759"/>
      </a:accent1>
      <a:accent2>
        <a:srgbClr val="81D9C2"/>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1292</TotalTime>
  <Words>2091</Words>
  <Application>Microsoft Office PowerPoint</Application>
  <PresentationFormat>Widescreen</PresentationFormat>
  <Paragraphs>135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Trebuchet MS</vt:lpstr>
      <vt:lpstr>Wingdings 3</vt:lpstr>
      <vt:lpstr>Facet</vt:lpstr>
      <vt:lpstr>Workshops &amp; Retreats</vt:lpstr>
      <vt:lpstr>Purpose</vt:lpstr>
      <vt:lpstr>Conflicting Understandings of History</vt:lpstr>
      <vt:lpstr>Defining History</vt:lpstr>
      <vt:lpstr>Defining History</vt:lpstr>
      <vt:lpstr>The Value of History</vt:lpstr>
      <vt:lpstr>The Value of History</vt:lpstr>
      <vt:lpstr>What is Historiography?</vt:lpstr>
      <vt:lpstr>Schools of Historiography and Purpose: Some Examples</vt:lpstr>
      <vt:lpstr>What is the Purpose &amp; Value of Historiography?</vt:lpstr>
      <vt:lpstr>How Does Historiography Enhance Our Civic Outlook &amp; Attitudes Toward Others? </vt:lpstr>
      <vt:lpstr>How Does Knowing about Historiography Enhance Our Moral Decision-Making?</vt:lpstr>
      <vt:lpstr>Sources of Historical Narratives</vt:lpstr>
      <vt:lpstr>Steps to Create Historical Narratives</vt:lpstr>
      <vt:lpstr>When Should We Teach Historiography?</vt:lpstr>
      <vt:lpstr>Principles of Teaching Children about Historiography</vt:lpstr>
      <vt:lpstr>Scaffolding Lessons on Historiography</vt:lpstr>
      <vt:lpstr>A Taxonomy of Historiographical Thinking</vt:lpstr>
      <vt:lpstr>Examples of Applications of Historiographical Taxonomy Based on Cognitive Levels</vt:lpstr>
      <vt:lpstr>Discussion Questions for Teachers and Adult Learners</vt:lpstr>
      <vt:lpstr>For More Information on Historiography, and the Pedagogy of History, See: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 Gorzycki</dc:creator>
  <cp:lastModifiedBy>Meg Gorzycki</cp:lastModifiedBy>
  <cp:revision>5</cp:revision>
  <dcterms:created xsi:type="dcterms:W3CDTF">2026-01-05T15:58:08Z</dcterms:created>
  <dcterms:modified xsi:type="dcterms:W3CDTF">2026-01-10T16:26:27Z</dcterms:modified>
</cp:coreProperties>
</file>